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8288000" cy="10287000"/>
  <p:notesSz cx="6858000" cy="9144000"/>
  <p:embeddedFontLst>
    <p:embeddedFont>
      <p:font typeface="Clear Sans" panose="020B0604020202020204" charset="0"/>
      <p:regular r:id="rId16"/>
    </p:embeddedFont>
    <p:embeddedFont>
      <p:font typeface="Nourd" panose="020B0604020202020204" charset="0"/>
      <p:regular r:id="rId17"/>
    </p:embeddedFont>
    <p:embeddedFont>
      <p:font typeface="Nourd Bold" panose="020B0604020202020204" charset="0"/>
      <p:regular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  <p:embeddedFont>
      <p:font typeface="Open Sans Bold" panose="020B0806030504020204" pitchFamily="3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3.sv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30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28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svg"/><Relationship Id="rId7" Type="http://schemas.openxmlformats.org/officeDocument/2006/relationships/image" Target="../media/image6.svg"/><Relationship Id="rId2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svg"/><Relationship Id="rId4" Type="http://schemas.openxmlformats.org/officeDocument/2006/relationships/image" Target="../media/image1.svg"/><Relationship Id="rId9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6.sv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6.sv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6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6175" y="3224885"/>
            <a:ext cx="17333869" cy="2290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31"/>
              </a:lnSpc>
            </a:pPr>
            <a:r>
              <a:rPr lang="en-US" sz="19556" b="1" spc="-1271">
                <a:solidFill>
                  <a:srgbClr val="ED3E36"/>
                </a:solidFill>
                <a:latin typeface="Nourd Bold"/>
                <a:ea typeface="Nourd Bold"/>
                <a:cs typeface="Nourd Bold"/>
                <a:sym typeface="Nourd Bold"/>
              </a:rPr>
              <a:t>NIZOZEMSKO</a:t>
            </a:r>
          </a:p>
        </p:txBody>
      </p:sp>
      <p:sp>
        <p:nvSpPr>
          <p:cNvPr id="3" name="Freeform 3"/>
          <p:cNvSpPr/>
          <p:nvPr/>
        </p:nvSpPr>
        <p:spPr>
          <a:xfrm>
            <a:off x="8765266" y="1889741"/>
            <a:ext cx="757467" cy="757467"/>
          </a:xfrm>
          <a:custGeom>
            <a:avLst/>
            <a:gdLst/>
            <a:ahLst/>
            <a:cxnLst/>
            <a:rect l="l" t="t" r="r" b="b"/>
            <a:pathLst>
              <a:path w="757467" h="757467">
                <a:moveTo>
                  <a:pt x="0" y="0"/>
                </a:moveTo>
                <a:lnTo>
                  <a:pt x="757468" y="0"/>
                </a:lnTo>
                <a:lnTo>
                  <a:pt x="757468" y="757467"/>
                </a:lnTo>
                <a:lnTo>
                  <a:pt x="0" y="7574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  <a:ln w="38100" cap="rnd">
            <a:solidFill>
              <a:srgbClr val="FFFFFF"/>
            </a:solidFill>
            <a:prstDash val="solid"/>
            <a:round/>
          </a:ln>
        </p:spPr>
      </p:sp>
      <p:grpSp>
        <p:nvGrpSpPr>
          <p:cNvPr id="4" name="Group 4"/>
          <p:cNvGrpSpPr/>
          <p:nvPr/>
        </p:nvGrpSpPr>
        <p:grpSpPr>
          <a:xfrm>
            <a:off x="-1096445" y="4800123"/>
            <a:ext cx="19821180" cy="6309360"/>
            <a:chOff x="0" y="0"/>
            <a:chExt cx="26428240" cy="8412480"/>
          </a:xfrm>
        </p:grpSpPr>
        <p:sp>
          <p:nvSpPr>
            <p:cNvPr id="5" name="Freeform 5"/>
            <p:cNvSpPr/>
            <p:nvPr/>
          </p:nvSpPr>
          <p:spPr>
            <a:xfrm>
              <a:off x="19749926" y="1065424"/>
              <a:ext cx="3285982" cy="3228477"/>
            </a:xfrm>
            <a:custGeom>
              <a:avLst/>
              <a:gdLst/>
              <a:ahLst/>
              <a:cxnLst/>
              <a:rect l="l" t="t" r="r" b="b"/>
              <a:pathLst>
                <a:path w="3285982" h="3228477">
                  <a:moveTo>
                    <a:pt x="0" y="0"/>
                  </a:moveTo>
                  <a:lnTo>
                    <a:pt x="3285982" y="0"/>
                  </a:lnTo>
                  <a:lnTo>
                    <a:pt x="3285982" y="3228476"/>
                  </a:lnTo>
                  <a:lnTo>
                    <a:pt x="0" y="3228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22993650" y="137772"/>
              <a:ext cx="3434591" cy="4737366"/>
            </a:xfrm>
            <a:custGeom>
              <a:avLst/>
              <a:gdLst/>
              <a:ahLst/>
              <a:cxnLst/>
              <a:rect l="l" t="t" r="r" b="b"/>
              <a:pathLst>
                <a:path w="3434591" h="4737366">
                  <a:moveTo>
                    <a:pt x="0" y="0"/>
                  </a:moveTo>
                  <a:lnTo>
                    <a:pt x="3434590" y="0"/>
                  </a:lnTo>
                  <a:lnTo>
                    <a:pt x="3434590" y="4737367"/>
                  </a:lnTo>
                  <a:lnTo>
                    <a:pt x="0" y="4737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" name="Group 7"/>
            <p:cNvGrpSpPr/>
            <p:nvPr/>
          </p:nvGrpSpPr>
          <p:grpSpPr>
            <a:xfrm>
              <a:off x="0" y="5944236"/>
              <a:ext cx="25923906" cy="2468244"/>
              <a:chOff x="0" y="0"/>
              <a:chExt cx="5120772" cy="48755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5120772" cy="487554"/>
              </a:xfrm>
              <a:custGeom>
                <a:avLst/>
                <a:gdLst/>
                <a:ahLst/>
                <a:cxnLst/>
                <a:rect l="l" t="t" r="r" b="b"/>
                <a:pathLst>
                  <a:path w="5120772" h="487554">
                    <a:moveTo>
                      <a:pt x="0" y="0"/>
                    </a:moveTo>
                    <a:lnTo>
                      <a:pt x="5120772" y="0"/>
                    </a:lnTo>
                    <a:lnTo>
                      <a:pt x="5120772" y="487554"/>
                    </a:lnTo>
                    <a:lnTo>
                      <a:pt x="0" y="487554"/>
                    </a:lnTo>
                    <a:close/>
                  </a:path>
                </a:pathLst>
              </a:custGeom>
              <a:solidFill>
                <a:srgbClr val="012776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5120772" cy="5256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71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5840631" y="1823036"/>
              <a:ext cx="3434591" cy="4737366"/>
            </a:xfrm>
            <a:custGeom>
              <a:avLst/>
              <a:gdLst/>
              <a:ahLst/>
              <a:cxnLst/>
              <a:rect l="l" t="t" r="r" b="b"/>
              <a:pathLst>
                <a:path w="3434591" h="4737366">
                  <a:moveTo>
                    <a:pt x="0" y="0"/>
                  </a:moveTo>
                  <a:lnTo>
                    <a:pt x="3434591" y="0"/>
                  </a:lnTo>
                  <a:lnTo>
                    <a:pt x="3434591" y="4737366"/>
                  </a:lnTo>
                  <a:lnTo>
                    <a:pt x="0" y="47373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162683">
              <a:off x="99737" y="137772"/>
              <a:ext cx="5927949" cy="4357042"/>
            </a:xfrm>
            <a:custGeom>
              <a:avLst/>
              <a:gdLst/>
              <a:ahLst/>
              <a:cxnLst/>
              <a:rect l="l" t="t" r="r" b="b"/>
              <a:pathLst>
                <a:path w="5927949" h="4357042">
                  <a:moveTo>
                    <a:pt x="0" y="0"/>
                  </a:moveTo>
                  <a:lnTo>
                    <a:pt x="5927949" y="0"/>
                  </a:lnTo>
                  <a:lnTo>
                    <a:pt x="5927949" y="4357043"/>
                  </a:lnTo>
                  <a:lnTo>
                    <a:pt x="0" y="4357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-224547">
              <a:off x="8290516" y="1702158"/>
              <a:ext cx="2820033" cy="4476244"/>
            </a:xfrm>
            <a:custGeom>
              <a:avLst/>
              <a:gdLst/>
              <a:ahLst/>
              <a:cxnLst/>
              <a:rect l="l" t="t" r="r" b="b"/>
              <a:pathLst>
                <a:path w="2820033" h="4476244">
                  <a:moveTo>
                    <a:pt x="0" y="0"/>
                  </a:moveTo>
                  <a:lnTo>
                    <a:pt x="2820033" y="0"/>
                  </a:lnTo>
                  <a:lnTo>
                    <a:pt x="2820033" y="4476244"/>
                  </a:lnTo>
                  <a:lnTo>
                    <a:pt x="0" y="4476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6810815" y="2506456"/>
              <a:ext cx="3186851" cy="4395656"/>
            </a:xfrm>
            <a:custGeom>
              <a:avLst/>
              <a:gdLst/>
              <a:ahLst/>
              <a:cxnLst/>
              <a:rect l="l" t="t" r="r" b="b"/>
              <a:pathLst>
                <a:path w="3186851" h="4395656">
                  <a:moveTo>
                    <a:pt x="0" y="0"/>
                  </a:moveTo>
                  <a:lnTo>
                    <a:pt x="3186851" y="0"/>
                  </a:lnTo>
                  <a:lnTo>
                    <a:pt x="3186851" y="4395656"/>
                  </a:lnTo>
                  <a:lnTo>
                    <a:pt x="0" y="4395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461926" y="2560320"/>
              <a:ext cx="12192000" cy="5852160"/>
            </a:xfrm>
            <a:custGeom>
              <a:avLst/>
              <a:gdLst/>
              <a:ahLst/>
              <a:cxnLst/>
              <a:rect l="l" t="t" r="r" b="b"/>
              <a:pathLst>
                <a:path w="12192000" h="5852160">
                  <a:moveTo>
                    <a:pt x="0" y="0"/>
                  </a:moveTo>
                  <a:lnTo>
                    <a:pt x="12192000" y="0"/>
                  </a:lnTo>
                  <a:lnTo>
                    <a:pt x="12192000" y="5852160"/>
                  </a:lnTo>
                  <a:lnTo>
                    <a:pt x="0" y="5852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 flipH="1">
              <a:off x="13653926" y="2560320"/>
              <a:ext cx="12192000" cy="5852160"/>
            </a:xfrm>
            <a:custGeom>
              <a:avLst/>
              <a:gdLst/>
              <a:ahLst/>
              <a:cxnLst/>
              <a:rect l="l" t="t" r="r" b="b"/>
              <a:pathLst>
                <a:path w="12192000" h="5852160">
                  <a:moveTo>
                    <a:pt x="12192000" y="0"/>
                  </a:moveTo>
                  <a:lnTo>
                    <a:pt x="0" y="0"/>
                  </a:lnTo>
                  <a:lnTo>
                    <a:pt x="0" y="5852160"/>
                  </a:lnTo>
                  <a:lnTo>
                    <a:pt x="12192000" y="5852160"/>
                  </a:lnTo>
                  <a:lnTo>
                    <a:pt x="1219200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16" name="Freeform 16"/>
            <p:cNvSpPr/>
            <p:nvPr/>
          </p:nvSpPr>
          <p:spPr>
            <a:xfrm>
              <a:off x="10440808" y="2131939"/>
              <a:ext cx="6426237" cy="5486400"/>
            </a:xfrm>
            <a:custGeom>
              <a:avLst/>
              <a:gdLst/>
              <a:ahLst/>
              <a:cxnLst/>
              <a:rect l="l" t="t" r="r" b="b"/>
              <a:pathLst>
                <a:path w="6426237" h="5486400">
                  <a:moveTo>
                    <a:pt x="0" y="0"/>
                  </a:moveTo>
                  <a:lnTo>
                    <a:pt x="6426237" y="0"/>
                  </a:lnTo>
                  <a:lnTo>
                    <a:pt x="6426237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349076" y="820606"/>
            <a:ext cx="14930139" cy="378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1"/>
              </a:lnSpc>
              <a:spcBef>
                <a:spcPct val="0"/>
              </a:spcBef>
            </a:pPr>
            <a:r>
              <a:rPr lang="en-US" sz="2265" spc="867">
                <a:solidFill>
                  <a:srgbClr val="0052B4"/>
                </a:solidFill>
                <a:latin typeface="Clear Sans"/>
                <a:ea typeface="Clear Sans"/>
                <a:cs typeface="Clear Sans"/>
                <a:sym typeface="Clear Sans"/>
              </a:rPr>
              <a:t>JUSTÝNA ZAVADILOVÁ,KATEŘINA DOSTÁLOVA</a:t>
            </a:r>
          </a:p>
        </p:txBody>
      </p:sp>
      <p:sp>
        <p:nvSpPr>
          <p:cNvPr id="18" name="Freeform 18"/>
          <p:cNvSpPr/>
          <p:nvPr/>
        </p:nvSpPr>
        <p:spPr>
          <a:xfrm rot="-366530">
            <a:off x="8255681" y="5319459"/>
            <a:ext cx="1776638" cy="1695882"/>
          </a:xfrm>
          <a:custGeom>
            <a:avLst/>
            <a:gdLst/>
            <a:ahLst/>
            <a:cxnLst/>
            <a:rect l="l" t="t" r="r" b="b"/>
            <a:pathLst>
              <a:path w="1776638" h="1695882">
                <a:moveTo>
                  <a:pt x="0" y="0"/>
                </a:moveTo>
                <a:lnTo>
                  <a:pt x="1776638" y="0"/>
                </a:lnTo>
                <a:lnTo>
                  <a:pt x="1776638" y="1695882"/>
                </a:lnTo>
                <a:lnTo>
                  <a:pt x="0" y="16958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90886" y="0"/>
            <a:ext cx="8097114" cy="10389870"/>
            <a:chOff x="0" y="0"/>
            <a:chExt cx="3284869" cy="4215003"/>
          </a:xfrm>
        </p:grpSpPr>
        <p:sp>
          <p:nvSpPr>
            <p:cNvPr id="3" name="Freeform 3"/>
            <p:cNvSpPr/>
            <p:nvPr/>
          </p:nvSpPr>
          <p:spPr>
            <a:xfrm>
              <a:off x="-39878" y="-19431"/>
              <a:ext cx="3371737" cy="4257040"/>
            </a:xfrm>
            <a:custGeom>
              <a:avLst/>
              <a:gdLst/>
              <a:ahLst/>
              <a:cxnLst/>
              <a:rect l="l" t="t" r="r" b="b"/>
              <a:pathLst>
                <a:path w="3371737" h="4257040">
                  <a:moveTo>
                    <a:pt x="3299195" y="4226433"/>
                  </a:moveTo>
                  <a:cubicBezTo>
                    <a:pt x="2233097" y="4234307"/>
                    <a:pt x="1174356" y="4225925"/>
                    <a:pt x="67729" y="4234434"/>
                  </a:cubicBezTo>
                  <a:cubicBezTo>
                    <a:pt x="51307" y="4223893"/>
                    <a:pt x="60569" y="4181729"/>
                    <a:pt x="57416" y="4144518"/>
                  </a:cubicBezTo>
                  <a:cubicBezTo>
                    <a:pt x="49600" y="4096766"/>
                    <a:pt x="0" y="4066413"/>
                    <a:pt x="62934" y="3977005"/>
                  </a:cubicBezTo>
                  <a:cubicBezTo>
                    <a:pt x="72918" y="3930650"/>
                    <a:pt x="81458" y="3876040"/>
                    <a:pt x="89077" y="3832352"/>
                  </a:cubicBezTo>
                  <a:cubicBezTo>
                    <a:pt x="122184" y="3782060"/>
                    <a:pt x="143926" y="3726561"/>
                    <a:pt x="176178" y="3660521"/>
                  </a:cubicBezTo>
                  <a:cubicBezTo>
                    <a:pt x="213291" y="3572129"/>
                    <a:pt x="186885" y="3492500"/>
                    <a:pt x="245609" y="3440049"/>
                  </a:cubicBezTo>
                  <a:cubicBezTo>
                    <a:pt x="237267" y="3404235"/>
                    <a:pt x="259206" y="3368802"/>
                    <a:pt x="248565" y="3323336"/>
                  </a:cubicBezTo>
                  <a:cubicBezTo>
                    <a:pt x="251258" y="3239008"/>
                    <a:pt x="250207" y="3244215"/>
                    <a:pt x="299604" y="3139313"/>
                  </a:cubicBezTo>
                  <a:cubicBezTo>
                    <a:pt x="305121" y="3089529"/>
                    <a:pt x="273066" y="3042285"/>
                    <a:pt x="339147" y="2959862"/>
                  </a:cubicBezTo>
                  <a:cubicBezTo>
                    <a:pt x="345847" y="2894965"/>
                    <a:pt x="356423" y="2868041"/>
                    <a:pt x="390252" y="2816606"/>
                  </a:cubicBezTo>
                  <a:cubicBezTo>
                    <a:pt x="412388" y="2811526"/>
                    <a:pt x="384406" y="2703703"/>
                    <a:pt x="416723" y="2618105"/>
                  </a:cubicBezTo>
                  <a:cubicBezTo>
                    <a:pt x="427299" y="2583307"/>
                    <a:pt x="397674" y="2538984"/>
                    <a:pt x="436035" y="2425954"/>
                  </a:cubicBezTo>
                  <a:cubicBezTo>
                    <a:pt x="447596" y="2378202"/>
                    <a:pt x="446611" y="2341753"/>
                    <a:pt x="448647" y="2276602"/>
                  </a:cubicBezTo>
                  <a:cubicBezTo>
                    <a:pt x="481031" y="2216277"/>
                    <a:pt x="500277" y="2166239"/>
                    <a:pt x="505138" y="2060575"/>
                  </a:cubicBezTo>
                  <a:cubicBezTo>
                    <a:pt x="534106" y="1975866"/>
                    <a:pt x="556571" y="1964182"/>
                    <a:pt x="531478" y="1833245"/>
                  </a:cubicBezTo>
                  <a:cubicBezTo>
                    <a:pt x="561760" y="1747012"/>
                    <a:pt x="575751" y="1582674"/>
                    <a:pt x="605310" y="1484757"/>
                  </a:cubicBezTo>
                  <a:cubicBezTo>
                    <a:pt x="591976" y="1420749"/>
                    <a:pt x="607675" y="1331595"/>
                    <a:pt x="587115" y="1262126"/>
                  </a:cubicBezTo>
                  <a:cubicBezTo>
                    <a:pt x="615098" y="1137285"/>
                    <a:pt x="591648" y="1185418"/>
                    <a:pt x="579561" y="985647"/>
                  </a:cubicBezTo>
                  <a:cubicBezTo>
                    <a:pt x="578970" y="963549"/>
                    <a:pt x="565636" y="939292"/>
                    <a:pt x="549345" y="914908"/>
                  </a:cubicBezTo>
                  <a:cubicBezTo>
                    <a:pt x="556111" y="909828"/>
                    <a:pt x="558344" y="837819"/>
                    <a:pt x="535420" y="824738"/>
                  </a:cubicBezTo>
                  <a:cubicBezTo>
                    <a:pt x="479454" y="775462"/>
                    <a:pt x="483987" y="645160"/>
                    <a:pt x="430189" y="570230"/>
                  </a:cubicBezTo>
                  <a:cubicBezTo>
                    <a:pt x="445429" y="457327"/>
                    <a:pt x="398265" y="389001"/>
                    <a:pt x="375341" y="295021"/>
                  </a:cubicBezTo>
                  <a:cubicBezTo>
                    <a:pt x="360890" y="270637"/>
                    <a:pt x="395112" y="269367"/>
                    <a:pt x="397543" y="248666"/>
                  </a:cubicBezTo>
                  <a:cubicBezTo>
                    <a:pt x="399185" y="241046"/>
                    <a:pt x="410746" y="170688"/>
                    <a:pt x="401353" y="154051"/>
                  </a:cubicBezTo>
                  <a:cubicBezTo>
                    <a:pt x="382960" y="134239"/>
                    <a:pt x="397083" y="110744"/>
                    <a:pt x="401944" y="77724"/>
                  </a:cubicBezTo>
                  <a:cubicBezTo>
                    <a:pt x="406345" y="61595"/>
                    <a:pt x="380267" y="2794"/>
                    <a:pt x="420402" y="25781"/>
                  </a:cubicBezTo>
                  <a:cubicBezTo>
                    <a:pt x="1247531" y="16129"/>
                    <a:pt x="2069799" y="29464"/>
                    <a:pt x="2918211" y="21336"/>
                  </a:cubicBezTo>
                  <a:cubicBezTo>
                    <a:pt x="3047351" y="38608"/>
                    <a:pt x="3192913" y="0"/>
                    <a:pt x="3320871" y="33782"/>
                  </a:cubicBezTo>
                  <a:cubicBezTo>
                    <a:pt x="3321134" y="571754"/>
                    <a:pt x="3321857" y="1170305"/>
                    <a:pt x="3321462" y="1710944"/>
                  </a:cubicBezTo>
                  <a:cubicBezTo>
                    <a:pt x="3322579" y="2484501"/>
                    <a:pt x="3318835" y="3261995"/>
                    <a:pt x="3323564" y="4038473"/>
                  </a:cubicBezTo>
                  <a:cubicBezTo>
                    <a:pt x="3307603" y="4044061"/>
                    <a:pt x="3371737" y="4257040"/>
                    <a:pt x="3299195" y="4226433"/>
                  </a:cubicBezTo>
                  <a:close/>
                </a:path>
              </a:pathLst>
            </a:custGeom>
            <a:blipFill>
              <a:blip r:embed="rId2"/>
              <a:stretch>
                <a:fillRect t="-11572" b="-1157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1968797" y="7890999"/>
            <a:ext cx="9144000" cy="4389120"/>
          </a:xfrm>
          <a:custGeom>
            <a:avLst/>
            <a:gdLst/>
            <a:ahLst/>
            <a:cxnLst/>
            <a:rect l="l" t="t" r="r" b="b"/>
            <a:pathLst>
              <a:path w="9144000" h="4389120">
                <a:moveTo>
                  <a:pt x="0" y="0"/>
                </a:moveTo>
                <a:lnTo>
                  <a:pt x="9144000" y="0"/>
                </a:lnTo>
                <a:lnTo>
                  <a:pt x="9144000" y="4389120"/>
                </a:lnTo>
                <a:lnTo>
                  <a:pt x="0" y="43891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09117" y="862261"/>
            <a:ext cx="8963395" cy="131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930"/>
              </a:lnSpc>
              <a:spcBef>
                <a:spcPct val="0"/>
              </a:spcBef>
            </a:pPr>
            <a:r>
              <a:rPr lang="en-US" sz="9831" b="1" spc="-639">
                <a:solidFill>
                  <a:srgbClr val="ED3E36"/>
                </a:solidFill>
                <a:latin typeface="Nourd Bold"/>
                <a:ea typeface="Nourd Bold"/>
                <a:cs typeface="Nourd Bold"/>
                <a:sym typeface="Nourd Bold"/>
              </a:rPr>
              <a:t>ZAJÍMAVOSTI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520162">
            <a:off x="9676163" y="922055"/>
            <a:ext cx="3577645" cy="5052757"/>
            <a:chOff x="0" y="0"/>
            <a:chExt cx="3267456" cy="46146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4"/>
              <a:stretch>
                <a:fillRect l="-4" r="-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5"/>
              <a:stretch>
                <a:fillRect t="-2037" b="-2037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6696349" y="6948433"/>
            <a:ext cx="3494537" cy="4039928"/>
          </a:xfrm>
          <a:custGeom>
            <a:avLst/>
            <a:gdLst/>
            <a:ahLst/>
            <a:cxnLst/>
            <a:rect l="l" t="t" r="r" b="b"/>
            <a:pathLst>
              <a:path w="3494537" h="4039928">
                <a:moveTo>
                  <a:pt x="0" y="0"/>
                </a:moveTo>
                <a:lnTo>
                  <a:pt x="3494537" y="0"/>
                </a:lnTo>
                <a:lnTo>
                  <a:pt x="3494537" y="4039928"/>
                </a:lnTo>
                <a:lnTo>
                  <a:pt x="0" y="403992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740505">
            <a:off x="495001" y="1188589"/>
            <a:ext cx="1124549" cy="1797970"/>
          </a:xfrm>
          <a:custGeom>
            <a:avLst/>
            <a:gdLst/>
            <a:ahLst/>
            <a:cxnLst/>
            <a:rect l="l" t="t" r="r" b="b"/>
            <a:pathLst>
              <a:path w="1124549" h="1797970">
                <a:moveTo>
                  <a:pt x="0" y="0"/>
                </a:moveTo>
                <a:lnTo>
                  <a:pt x="1124548" y="0"/>
                </a:lnTo>
                <a:lnTo>
                  <a:pt x="1124548" y="1797970"/>
                </a:lnTo>
                <a:lnTo>
                  <a:pt x="0" y="179797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813170" y="3336781"/>
            <a:ext cx="7330830" cy="2273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4275" lvl="1" indent="-282137" algn="l">
              <a:lnSpc>
                <a:spcPts val="3031"/>
              </a:lnSpc>
              <a:buFont typeface="Arial"/>
              <a:buChar char="•"/>
            </a:pPr>
            <a:r>
              <a:rPr lang="en-US" sz="2613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Jízda na kole</a:t>
            </a:r>
          </a:p>
          <a:p>
            <a:pPr algn="l">
              <a:lnSpc>
                <a:spcPts val="3031"/>
              </a:lnSpc>
            </a:pPr>
            <a:endParaRPr lang="en-US" sz="2613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  <a:p>
            <a:pPr marL="564275" lvl="1" indent="-282137" algn="l">
              <a:lnSpc>
                <a:spcPts val="3031"/>
              </a:lnSpc>
              <a:buFont typeface="Arial"/>
              <a:buChar char="•"/>
            </a:pPr>
            <a:r>
              <a:rPr lang="en-US" sz="2613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Tulipány </a:t>
            </a:r>
          </a:p>
          <a:p>
            <a:pPr algn="l">
              <a:lnSpc>
                <a:spcPts val="3031"/>
              </a:lnSpc>
              <a:spcBef>
                <a:spcPct val="0"/>
              </a:spcBef>
            </a:pPr>
            <a:endParaRPr lang="en-US" sz="2613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  <a:p>
            <a:pPr marL="564275" lvl="1" indent="-282137" algn="l">
              <a:lnSpc>
                <a:spcPts val="3031"/>
              </a:lnSpc>
              <a:spcBef>
                <a:spcPct val="0"/>
              </a:spcBef>
              <a:buFont typeface="Arial"/>
              <a:buChar char="•"/>
            </a:pPr>
            <a:r>
              <a:rPr lang="en-US" sz="2613" u="none" strike="noStrike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Slavné větrné mlýny</a:t>
            </a:r>
          </a:p>
          <a:p>
            <a:pPr marL="0" lvl="0" indent="0" algn="l">
              <a:lnSpc>
                <a:spcPts val="3031"/>
              </a:lnSpc>
              <a:spcBef>
                <a:spcPct val="0"/>
              </a:spcBef>
            </a:pPr>
            <a:endParaRPr lang="en-US" sz="2613" u="none" strike="noStrike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984323" y="1066800"/>
            <a:ext cx="668384" cy="224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8"/>
              </a:lnSpc>
              <a:spcBef>
                <a:spcPct val="0"/>
              </a:spcBef>
            </a:pPr>
            <a:r>
              <a:rPr lang="en-US" sz="1731" b="1" spc="-112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obr. 13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259300" y="231724"/>
            <a:ext cx="800323" cy="26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  <a:spcBef>
                <a:spcPct val="0"/>
              </a:spcBef>
            </a:pPr>
            <a:r>
              <a:rPr lang="en-US" sz="2066" b="1" spc="-134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obr. 14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68797" y="7890999"/>
            <a:ext cx="9144000" cy="4389120"/>
          </a:xfrm>
          <a:custGeom>
            <a:avLst/>
            <a:gdLst/>
            <a:ahLst/>
            <a:cxnLst/>
            <a:rect l="l" t="t" r="r" b="b"/>
            <a:pathLst>
              <a:path w="9144000" h="4389120">
                <a:moveTo>
                  <a:pt x="0" y="0"/>
                </a:moveTo>
                <a:lnTo>
                  <a:pt x="9144000" y="0"/>
                </a:lnTo>
                <a:lnTo>
                  <a:pt x="9144000" y="4389120"/>
                </a:lnTo>
                <a:lnTo>
                  <a:pt x="0" y="43891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86513" y="-102870"/>
            <a:ext cx="8501487" cy="10389870"/>
            <a:chOff x="0" y="0"/>
            <a:chExt cx="8313396" cy="10160000"/>
          </a:xfrm>
        </p:grpSpPr>
        <p:sp>
          <p:nvSpPr>
            <p:cNvPr id="4" name="Freeform 4"/>
            <p:cNvSpPr/>
            <p:nvPr/>
          </p:nvSpPr>
          <p:spPr>
            <a:xfrm>
              <a:off x="890022" y="0"/>
              <a:ext cx="7423374" cy="10157460"/>
            </a:xfrm>
            <a:custGeom>
              <a:avLst/>
              <a:gdLst/>
              <a:ahLst/>
              <a:cxnLst/>
              <a:rect l="l" t="t" r="r" b="b"/>
              <a:pathLst>
                <a:path w="7423374" h="10157460">
                  <a:moveTo>
                    <a:pt x="7423374" y="0"/>
                  </a:moveTo>
                  <a:cubicBezTo>
                    <a:pt x="7423374" y="0"/>
                    <a:pt x="234732" y="17780"/>
                    <a:pt x="122256" y="20320"/>
                  </a:cubicBezTo>
                  <a:cubicBezTo>
                    <a:pt x="88024" y="21590"/>
                    <a:pt x="7336" y="24130"/>
                    <a:pt x="2445" y="24130"/>
                  </a:cubicBezTo>
                  <a:cubicBezTo>
                    <a:pt x="0" y="24130"/>
                    <a:pt x="68464" y="101600"/>
                    <a:pt x="75799" y="109220"/>
                  </a:cubicBezTo>
                  <a:cubicBezTo>
                    <a:pt x="100250" y="134620"/>
                    <a:pt x="132037" y="483870"/>
                    <a:pt x="117366" y="515620"/>
                  </a:cubicBezTo>
                  <a:cubicBezTo>
                    <a:pt x="97805" y="557530"/>
                    <a:pt x="273853" y="948690"/>
                    <a:pt x="268963" y="955040"/>
                  </a:cubicBezTo>
                  <a:cubicBezTo>
                    <a:pt x="264073" y="961390"/>
                    <a:pt x="229841" y="994410"/>
                    <a:pt x="234731" y="998220"/>
                  </a:cubicBezTo>
                  <a:cubicBezTo>
                    <a:pt x="268963" y="1029970"/>
                    <a:pt x="180939" y="1101090"/>
                    <a:pt x="198055" y="1126490"/>
                  </a:cubicBezTo>
                  <a:cubicBezTo>
                    <a:pt x="176049" y="1135380"/>
                    <a:pt x="154043" y="1188720"/>
                    <a:pt x="154043" y="1189990"/>
                  </a:cubicBezTo>
                  <a:cubicBezTo>
                    <a:pt x="151598" y="1205230"/>
                    <a:pt x="249402" y="1351280"/>
                    <a:pt x="283634" y="1358900"/>
                  </a:cubicBezTo>
                  <a:cubicBezTo>
                    <a:pt x="322756" y="1367790"/>
                    <a:pt x="339872" y="1385570"/>
                    <a:pt x="344762" y="1408430"/>
                  </a:cubicBezTo>
                  <a:cubicBezTo>
                    <a:pt x="349652" y="1423670"/>
                    <a:pt x="352097" y="1570990"/>
                    <a:pt x="337426" y="1591310"/>
                  </a:cubicBezTo>
                  <a:cubicBezTo>
                    <a:pt x="305640" y="1637030"/>
                    <a:pt x="423005" y="1750060"/>
                    <a:pt x="437676" y="1841500"/>
                  </a:cubicBezTo>
                  <a:cubicBezTo>
                    <a:pt x="437676" y="1845310"/>
                    <a:pt x="344762" y="1998980"/>
                    <a:pt x="322756" y="2014220"/>
                  </a:cubicBezTo>
                  <a:cubicBezTo>
                    <a:pt x="303195" y="2029460"/>
                    <a:pt x="193164" y="2251710"/>
                    <a:pt x="195610" y="2256790"/>
                  </a:cubicBezTo>
                  <a:cubicBezTo>
                    <a:pt x="195610" y="2260600"/>
                    <a:pt x="293414" y="2503170"/>
                    <a:pt x="295859" y="2506980"/>
                  </a:cubicBezTo>
                  <a:cubicBezTo>
                    <a:pt x="334981" y="2553970"/>
                    <a:pt x="264073" y="2716530"/>
                    <a:pt x="273853" y="2739390"/>
                  </a:cubicBezTo>
                  <a:cubicBezTo>
                    <a:pt x="276298" y="2747010"/>
                    <a:pt x="224951" y="2895600"/>
                    <a:pt x="220061" y="2905760"/>
                  </a:cubicBezTo>
                  <a:cubicBezTo>
                    <a:pt x="217616" y="2909570"/>
                    <a:pt x="220061" y="2994660"/>
                    <a:pt x="156488" y="3021330"/>
                  </a:cubicBezTo>
                  <a:cubicBezTo>
                    <a:pt x="90470" y="3049270"/>
                    <a:pt x="88025" y="3070860"/>
                    <a:pt x="107585" y="3116580"/>
                  </a:cubicBezTo>
                  <a:cubicBezTo>
                    <a:pt x="124701" y="3155950"/>
                    <a:pt x="317865" y="3412490"/>
                    <a:pt x="310530" y="3442970"/>
                  </a:cubicBezTo>
                  <a:cubicBezTo>
                    <a:pt x="310530" y="3444240"/>
                    <a:pt x="317865" y="3736340"/>
                    <a:pt x="283634" y="3822700"/>
                  </a:cubicBezTo>
                  <a:cubicBezTo>
                    <a:pt x="271408" y="3851910"/>
                    <a:pt x="256738" y="3971290"/>
                    <a:pt x="249402" y="3981450"/>
                  </a:cubicBezTo>
                  <a:cubicBezTo>
                    <a:pt x="246957" y="3985260"/>
                    <a:pt x="288524" y="4066540"/>
                    <a:pt x="315420" y="4077970"/>
                  </a:cubicBezTo>
                  <a:cubicBezTo>
                    <a:pt x="315420" y="4079240"/>
                    <a:pt x="308085" y="4102100"/>
                    <a:pt x="300750" y="4108450"/>
                  </a:cubicBezTo>
                  <a:cubicBezTo>
                    <a:pt x="288524" y="4117340"/>
                    <a:pt x="337426" y="4410710"/>
                    <a:pt x="383884" y="4438650"/>
                  </a:cubicBezTo>
                  <a:cubicBezTo>
                    <a:pt x="381439" y="4441190"/>
                    <a:pt x="354542" y="4461510"/>
                    <a:pt x="352097" y="4464050"/>
                  </a:cubicBezTo>
                  <a:cubicBezTo>
                    <a:pt x="344762" y="4469130"/>
                    <a:pt x="303195" y="4564380"/>
                    <a:pt x="273853" y="4606290"/>
                  </a:cubicBezTo>
                  <a:cubicBezTo>
                    <a:pt x="259183" y="4629150"/>
                    <a:pt x="298304" y="4770120"/>
                    <a:pt x="317865" y="4781550"/>
                  </a:cubicBezTo>
                  <a:cubicBezTo>
                    <a:pt x="347207" y="4796790"/>
                    <a:pt x="300750" y="4903470"/>
                    <a:pt x="283634" y="4918710"/>
                  </a:cubicBezTo>
                  <a:cubicBezTo>
                    <a:pt x="239622" y="4958080"/>
                    <a:pt x="469463" y="5148580"/>
                    <a:pt x="471908" y="5165090"/>
                  </a:cubicBezTo>
                  <a:cubicBezTo>
                    <a:pt x="474353" y="5175250"/>
                    <a:pt x="584383" y="5290820"/>
                    <a:pt x="594164" y="5304790"/>
                  </a:cubicBezTo>
                  <a:cubicBezTo>
                    <a:pt x="599054" y="5309870"/>
                    <a:pt x="547706" y="5392420"/>
                    <a:pt x="616170" y="5453380"/>
                  </a:cubicBezTo>
                  <a:cubicBezTo>
                    <a:pt x="721310" y="5538470"/>
                    <a:pt x="757987" y="5756910"/>
                    <a:pt x="750651" y="5777230"/>
                  </a:cubicBezTo>
                  <a:cubicBezTo>
                    <a:pt x="748206" y="5782310"/>
                    <a:pt x="809334" y="5817870"/>
                    <a:pt x="833785" y="5826760"/>
                  </a:cubicBezTo>
                  <a:cubicBezTo>
                    <a:pt x="916919" y="5863590"/>
                    <a:pt x="904693" y="5980430"/>
                    <a:pt x="875352" y="6019800"/>
                  </a:cubicBezTo>
                  <a:cubicBezTo>
                    <a:pt x="860681" y="6038850"/>
                    <a:pt x="887578" y="6266180"/>
                    <a:pt x="855791" y="6283960"/>
                  </a:cubicBezTo>
                  <a:cubicBezTo>
                    <a:pt x="836230" y="6294120"/>
                    <a:pt x="816669" y="6308090"/>
                    <a:pt x="828895" y="6318250"/>
                  </a:cubicBezTo>
                  <a:cubicBezTo>
                    <a:pt x="846011" y="6333490"/>
                    <a:pt x="892468" y="6578600"/>
                    <a:pt x="894913" y="6600190"/>
                  </a:cubicBezTo>
                  <a:cubicBezTo>
                    <a:pt x="894913" y="6602730"/>
                    <a:pt x="875352" y="6610350"/>
                    <a:pt x="872907" y="6612890"/>
                  </a:cubicBezTo>
                  <a:cubicBezTo>
                    <a:pt x="875352" y="6615430"/>
                    <a:pt x="941370" y="6696710"/>
                    <a:pt x="941370" y="6727190"/>
                  </a:cubicBezTo>
                  <a:cubicBezTo>
                    <a:pt x="941370" y="6732270"/>
                    <a:pt x="858236" y="6869430"/>
                    <a:pt x="897358" y="6884670"/>
                  </a:cubicBezTo>
                  <a:cubicBezTo>
                    <a:pt x="924254" y="6897370"/>
                    <a:pt x="931590" y="6951980"/>
                    <a:pt x="938925" y="6962140"/>
                  </a:cubicBezTo>
                  <a:cubicBezTo>
                    <a:pt x="958486" y="6990080"/>
                    <a:pt x="885132" y="7057390"/>
                    <a:pt x="890023" y="7068820"/>
                  </a:cubicBezTo>
                  <a:cubicBezTo>
                    <a:pt x="890023" y="7070090"/>
                    <a:pt x="958486" y="7200900"/>
                    <a:pt x="970712" y="7211060"/>
                  </a:cubicBezTo>
                  <a:cubicBezTo>
                    <a:pt x="992718" y="7231380"/>
                    <a:pt x="1381491" y="7820660"/>
                    <a:pt x="1383936" y="7830820"/>
                  </a:cubicBezTo>
                  <a:cubicBezTo>
                    <a:pt x="1388827" y="7854950"/>
                    <a:pt x="1403497" y="7964170"/>
                    <a:pt x="1403497" y="7964170"/>
                  </a:cubicBezTo>
                  <a:cubicBezTo>
                    <a:pt x="1425503" y="8003540"/>
                    <a:pt x="1672460" y="8366760"/>
                    <a:pt x="1672460" y="8369300"/>
                  </a:cubicBezTo>
                  <a:cubicBezTo>
                    <a:pt x="1711582" y="8408670"/>
                    <a:pt x="1738478" y="8501380"/>
                    <a:pt x="1740923" y="8502650"/>
                  </a:cubicBezTo>
                  <a:cubicBezTo>
                    <a:pt x="1770265" y="8516620"/>
                    <a:pt x="1846063" y="8658860"/>
                    <a:pt x="1789826" y="8719820"/>
                  </a:cubicBezTo>
                  <a:cubicBezTo>
                    <a:pt x="1789826" y="8719820"/>
                    <a:pt x="1819167" y="8798560"/>
                    <a:pt x="1826502" y="8812530"/>
                  </a:cubicBezTo>
                  <a:cubicBezTo>
                    <a:pt x="1828948" y="8817610"/>
                    <a:pt x="1938978" y="9024620"/>
                    <a:pt x="1938978" y="9053830"/>
                  </a:cubicBezTo>
                  <a:cubicBezTo>
                    <a:pt x="1941423" y="9140190"/>
                    <a:pt x="2359538" y="9631680"/>
                    <a:pt x="2342422" y="9664700"/>
                  </a:cubicBezTo>
                  <a:cubicBezTo>
                    <a:pt x="2339977" y="9671050"/>
                    <a:pt x="2369318" y="10113010"/>
                    <a:pt x="2366873" y="10119360"/>
                  </a:cubicBezTo>
                  <a:cubicBezTo>
                    <a:pt x="2393769" y="10132060"/>
                    <a:pt x="2432891" y="10135870"/>
                    <a:pt x="2474458" y="10135870"/>
                  </a:cubicBezTo>
                  <a:cubicBezTo>
                    <a:pt x="2821665" y="10138410"/>
                    <a:pt x="7423374" y="10157460"/>
                    <a:pt x="7423374" y="10157460"/>
                  </a:cubicBezTo>
                  <a:lnTo>
                    <a:pt x="7423374" y="0"/>
                  </a:lnTo>
                  <a:close/>
                </a:path>
              </a:pathLst>
            </a:custGeom>
            <a:blipFill>
              <a:blip r:embed="rId3"/>
              <a:stretch>
                <a:fillRect t="-4828" b="-4828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345539" y="1166395"/>
            <a:ext cx="9605514" cy="1527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515"/>
              </a:lnSpc>
            </a:pPr>
            <a:r>
              <a:rPr lang="en-US" sz="11401" b="1" spc="-741">
                <a:solidFill>
                  <a:srgbClr val="ED3E36"/>
                </a:solidFill>
                <a:latin typeface="Nourd Bold"/>
                <a:ea typeface="Nourd Bold"/>
                <a:cs typeface="Nourd Bold"/>
                <a:sym typeface="Nourd Bold"/>
              </a:rPr>
              <a:t>SPORTY</a:t>
            </a:r>
          </a:p>
        </p:txBody>
      </p:sp>
      <p:grpSp>
        <p:nvGrpSpPr>
          <p:cNvPr id="6" name="Group 6"/>
          <p:cNvGrpSpPr/>
          <p:nvPr/>
        </p:nvGrpSpPr>
        <p:grpSpPr>
          <a:xfrm rot="-713352">
            <a:off x="8138002" y="4185107"/>
            <a:ext cx="6202619" cy="5318568"/>
            <a:chOff x="0" y="0"/>
            <a:chExt cx="3689210" cy="31633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89223" cy="3163392"/>
            </a:xfrm>
            <a:custGeom>
              <a:avLst/>
              <a:gdLst/>
              <a:ahLst/>
              <a:cxnLst/>
              <a:rect l="l" t="t" r="r" b="b"/>
              <a:pathLst>
                <a:path w="3689223" h="3163392">
                  <a:moveTo>
                    <a:pt x="1844611" y="0"/>
                  </a:moveTo>
                  <a:cubicBezTo>
                    <a:pt x="825861" y="0"/>
                    <a:pt x="0" y="708149"/>
                    <a:pt x="0" y="1581696"/>
                  </a:cubicBezTo>
                  <a:cubicBezTo>
                    <a:pt x="0" y="2455243"/>
                    <a:pt x="825861" y="3163392"/>
                    <a:pt x="1844611" y="3163392"/>
                  </a:cubicBezTo>
                  <a:cubicBezTo>
                    <a:pt x="2863362" y="3163392"/>
                    <a:pt x="3689223" y="2455243"/>
                    <a:pt x="3689223" y="1581696"/>
                  </a:cubicBezTo>
                  <a:cubicBezTo>
                    <a:pt x="3689223" y="708149"/>
                    <a:pt x="2863362" y="0"/>
                    <a:pt x="1844611" y="0"/>
                  </a:cubicBezTo>
                  <a:close/>
                </a:path>
              </a:pathLst>
            </a:custGeom>
            <a:blipFill>
              <a:blip r:embed="rId4"/>
              <a:stretch>
                <a:fillRect l="-14350" r="-14350"/>
              </a:stretch>
            </a:blipFill>
            <a:ln w="180975" cap="sq">
              <a:solidFill>
                <a:srgbClr val="FFF9ED"/>
              </a:solidFill>
              <a:prstDash val="solid"/>
              <a:miter/>
            </a:ln>
          </p:spPr>
        </p:sp>
      </p:grpSp>
      <p:sp>
        <p:nvSpPr>
          <p:cNvPr id="8" name="TextBox 8"/>
          <p:cNvSpPr txBox="1"/>
          <p:nvPr/>
        </p:nvSpPr>
        <p:spPr>
          <a:xfrm>
            <a:off x="814688" y="3600912"/>
            <a:ext cx="8329312" cy="3609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21"/>
              </a:lnSpc>
            </a:pPr>
            <a:r>
              <a:rPr lang="en-US" sz="3552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 nejznámějších sportů v Nizozemsku:</a:t>
            </a:r>
          </a:p>
          <a:p>
            <a:pPr algn="l">
              <a:lnSpc>
                <a:spcPts val="4121"/>
              </a:lnSpc>
            </a:pPr>
            <a:endParaRPr lang="en-US" sz="3552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  <a:p>
            <a:pPr marL="767034" lvl="1" indent="-383517" algn="l">
              <a:lnSpc>
                <a:spcPts val="4121"/>
              </a:lnSpc>
              <a:buAutoNum type="arabicPeriod"/>
            </a:pPr>
            <a:r>
              <a:rPr lang="en-US" sz="3552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Fotbal</a:t>
            </a:r>
          </a:p>
          <a:p>
            <a:pPr marL="767034" lvl="1" indent="-383517" algn="l">
              <a:lnSpc>
                <a:spcPts val="4121"/>
              </a:lnSpc>
              <a:buAutoNum type="arabicPeriod"/>
            </a:pPr>
            <a:r>
              <a:rPr lang="en-US" sz="3552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Cyklistika</a:t>
            </a:r>
          </a:p>
          <a:p>
            <a:pPr marL="767034" lvl="1" indent="-383517" algn="l">
              <a:lnSpc>
                <a:spcPts val="4121"/>
              </a:lnSpc>
              <a:buAutoNum type="arabicPeriod"/>
            </a:pPr>
            <a:r>
              <a:rPr lang="en-US" sz="3552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Rychlobruslení</a:t>
            </a:r>
          </a:p>
          <a:p>
            <a:pPr algn="l">
              <a:lnSpc>
                <a:spcPts val="4121"/>
              </a:lnSpc>
            </a:pPr>
            <a:endParaRPr lang="en-US" sz="3552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  <a:p>
            <a:pPr marL="0" lvl="0" indent="0" algn="l">
              <a:lnSpc>
                <a:spcPts val="4121"/>
              </a:lnSpc>
              <a:spcBef>
                <a:spcPct val="0"/>
              </a:spcBef>
            </a:pPr>
            <a:endParaRPr lang="en-US" sz="3552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440948" y="8387651"/>
            <a:ext cx="4949445" cy="1899349"/>
          </a:xfrm>
          <a:custGeom>
            <a:avLst/>
            <a:gdLst/>
            <a:ahLst/>
            <a:cxnLst/>
            <a:rect l="l" t="t" r="r" b="b"/>
            <a:pathLst>
              <a:path w="4949445" h="1899349">
                <a:moveTo>
                  <a:pt x="0" y="0"/>
                </a:moveTo>
                <a:lnTo>
                  <a:pt x="4949445" y="0"/>
                </a:lnTo>
                <a:lnTo>
                  <a:pt x="4949445" y="1899349"/>
                </a:lnTo>
                <a:lnTo>
                  <a:pt x="0" y="189934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212626" y="8581963"/>
            <a:ext cx="579452" cy="203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"/>
              </a:lnSpc>
              <a:spcBef>
                <a:spcPct val="0"/>
              </a:spcBef>
            </a:pPr>
            <a:r>
              <a:rPr lang="en-US" sz="1496" b="1" spc="-97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obr. 15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259300" y="9549897"/>
            <a:ext cx="801439" cy="268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87"/>
              </a:lnSpc>
              <a:spcBef>
                <a:spcPct val="0"/>
              </a:spcBef>
            </a:pPr>
            <a:r>
              <a:rPr lang="en-US" sz="2066" b="1" spc="-134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obr. 16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78496" y="7231196"/>
            <a:ext cx="8212077" cy="4268518"/>
          </a:xfrm>
          <a:custGeom>
            <a:avLst/>
            <a:gdLst/>
            <a:ahLst/>
            <a:cxnLst/>
            <a:rect l="l" t="t" r="r" b="b"/>
            <a:pathLst>
              <a:path w="8212077" h="4268518">
                <a:moveTo>
                  <a:pt x="0" y="0"/>
                </a:moveTo>
                <a:lnTo>
                  <a:pt x="8212077" y="0"/>
                </a:lnTo>
                <a:lnTo>
                  <a:pt x="8212077" y="4268518"/>
                </a:lnTo>
                <a:lnTo>
                  <a:pt x="0" y="42685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54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655621" y="1528158"/>
            <a:ext cx="9605514" cy="1527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515"/>
              </a:lnSpc>
            </a:pPr>
            <a:r>
              <a:rPr lang="en-US" sz="11401" b="1" spc="-741">
                <a:solidFill>
                  <a:srgbClr val="ED3E36"/>
                </a:solidFill>
                <a:latin typeface="Nourd Bold"/>
                <a:ea typeface="Nourd Bold"/>
                <a:cs typeface="Nourd Bold"/>
                <a:sym typeface="Nourd Bold"/>
              </a:rPr>
              <a:t>VIDEO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03466" y="4932229"/>
            <a:ext cx="10081069" cy="432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18"/>
              </a:lnSpc>
              <a:spcBef>
                <a:spcPct val="0"/>
              </a:spcBef>
            </a:pPr>
            <a:r>
              <a:rPr lang="en-US" sz="2946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https://www.youtube.com/shorts/MICaEMwdhC8  </a:t>
            </a:r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16000" y="5599191"/>
            <a:ext cx="2464486" cy="2421358"/>
          </a:xfrm>
          <a:custGeom>
            <a:avLst/>
            <a:gdLst/>
            <a:ahLst/>
            <a:cxnLst/>
            <a:rect l="l" t="t" r="r" b="b"/>
            <a:pathLst>
              <a:path w="2464486" h="2421358">
                <a:moveTo>
                  <a:pt x="0" y="0"/>
                </a:moveTo>
                <a:lnTo>
                  <a:pt x="2464486" y="0"/>
                </a:lnTo>
                <a:lnTo>
                  <a:pt x="2464486" y="2421357"/>
                </a:lnTo>
                <a:lnTo>
                  <a:pt x="0" y="24213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148793" y="4903453"/>
            <a:ext cx="2575943" cy="3553025"/>
          </a:xfrm>
          <a:custGeom>
            <a:avLst/>
            <a:gdLst/>
            <a:ahLst/>
            <a:cxnLst/>
            <a:rect l="l" t="t" r="r" b="b"/>
            <a:pathLst>
              <a:path w="2575943" h="3553025">
                <a:moveTo>
                  <a:pt x="0" y="0"/>
                </a:moveTo>
                <a:lnTo>
                  <a:pt x="2575943" y="0"/>
                </a:lnTo>
                <a:lnTo>
                  <a:pt x="2575943" y="3553024"/>
                </a:lnTo>
                <a:lnTo>
                  <a:pt x="0" y="35530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096445" y="9258300"/>
            <a:ext cx="19442929" cy="1851183"/>
            <a:chOff x="0" y="0"/>
            <a:chExt cx="5120772" cy="4875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120772" cy="487554"/>
            </a:xfrm>
            <a:custGeom>
              <a:avLst/>
              <a:gdLst/>
              <a:ahLst/>
              <a:cxnLst/>
              <a:rect l="l" t="t" r="r" b="b"/>
              <a:pathLst>
                <a:path w="5120772" h="487554">
                  <a:moveTo>
                    <a:pt x="0" y="0"/>
                  </a:moveTo>
                  <a:lnTo>
                    <a:pt x="5120772" y="0"/>
                  </a:lnTo>
                  <a:lnTo>
                    <a:pt x="5120772" y="487554"/>
                  </a:lnTo>
                  <a:lnTo>
                    <a:pt x="0" y="487554"/>
                  </a:lnTo>
                  <a:close/>
                </a:path>
              </a:pathLst>
            </a:custGeom>
            <a:solidFill>
              <a:srgbClr val="012776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5120772" cy="5256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71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3284029" y="6167400"/>
            <a:ext cx="2575943" cy="3553025"/>
          </a:xfrm>
          <a:custGeom>
            <a:avLst/>
            <a:gdLst/>
            <a:ahLst/>
            <a:cxnLst/>
            <a:rect l="l" t="t" r="r" b="b"/>
            <a:pathLst>
              <a:path w="2575943" h="3553025">
                <a:moveTo>
                  <a:pt x="0" y="0"/>
                </a:moveTo>
                <a:lnTo>
                  <a:pt x="2575942" y="0"/>
                </a:lnTo>
                <a:lnTo>
                  <a:pt x="2575942" y="3553025"/>
                </a:lnTo>
                <a:lnTo>
                  <a:pt x="0" y="35530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901886" y="1329744"/>
            <a:ext cx="14246906" cy="3813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32"/>
              </a:lnSpc>
            </a:pPr>
            <a:r>
              <a:rPr lang="en-US" sz="17147" b="1" spc="-1114">
                <a:solidFill>
                  <a:srgbClr val="ED3E36"/>
                </a:solidFill>
                <a:latin typeface="Nourd Bold"/>
                <a:ea typeface="Nourd Bold"/>
                <a:cs typeface="Nourd Bold"/>
                <a:sym typeface="Nourd Bold"/>
              </a:rPr>
              <a:t>DĚKUJEME ZA POZORNOST</a:t>
            </a:r>
          </a:p>
        </p:txBody>
      </p:sp>
      <p:sp>
        <p:nvSpPr>
          <p:cNvPr id="9" name="Freeform 9"/>
          <p:cNvSpPr/>
          <p:nvPr/>
        </p:nvSpPr>
        <p:spPr>
          <a:xfrm>
            <a:off x="7343777" y="3483316"/>
            <a:ext cx="757467" cy="757467"/>
          </a:xfrm>
          <a:custGeom>
            <a:avLst/>
            <a:gdLst/>
            <a:ahLst/>
            <a:cxnLst/>
            <a:rect l="l" t="t" r="r" b="b"/>
            <a:pathLst>
              <a:path w="757467" h="757467">
                <a:moveTo>
                  <a:pt x="0" y="0"/>
                </a:moveTo>
                <a:lnTo>
                  <a:pt x="757467" y="0"/>
                </a:lnTo>
                <a:lnTo>
                  <a:pt x="757467" y="757467"/>
                </a:lnTo>
                <a:lnTo>
                  <a:pt x="0" y="75746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w="38100" cap="rnd">
            <a:solidFill>
              <a:srgbClr val="FFFFFF"/>
            </a:solidFill>
            <a:prstDash val="solid"/>
            <a:round/>
          </a:ln>
        </p:spPr>
      </p:sp>
      <p:sp>
        <p:nvSpPr>
          <p:cNvPr id="10" name="Freeform 10"/>
          <p:cNvSpPr/>
          <p:nvPr/>
        </p:nvSpPr>
        <p:spPr>
          <a:xfrm rot="162683">
            <a:off x="-1021642" y="4903453"/>
            <a:ext cx="4445962" cy="3267782"/>
          </a:xfrm>
          <a:custGeom>
            <a:avLst/>
            <a:gdLst/>
            <a:ahLst/>
            <a:cxnLst/>
            <a:rect l="l" t="t" r="r" b="b"/>
            <a:pathLst>
              <a:path w="4445962" h="3267782">
                <a:moveTo>
                  <a:pt x="0" y="0"/>
                </a:moveTo>
                <a:lnTo>
                  <a:pt x="4445962" y="0"/>
                </a:lnTo>
                <a:lnTo>
                  <a:pt x="4445962" y="3267781"/>
                </a:lnTo>
                <a:lnTo>
                  <a:pt x="0" y="3267781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4547">
            <a:off x="5121442" y="6076742"/>
            <a:ext cx="2115025" cy="3357183"/>
          </a:xfrm>
          <a:custGeom>
            <a:avLst/>
            <a:gdLst/>
            <a:ahLst/>
            <a:cxnLst/>
            <a:rect l="l" t="t" r="r" b="b"/>
            <a:pathLst>
              <a:path w="2115025" h="3357183">
                <a:moveTo>
                  <a:pt x="0" y="0"/>
                </a:moveTo>
                <a:lnTo>
                  <a:pt x="2115025" y="0"/>
                </a:lnTo>
                <a:lnTo>
                  <a:pt x="2115025" y="3357183"/>
                </a:lnTo>
                <a:lnTo>
                  <a:pt x="0" y="335718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511667" y="6679965"/>
            <a:ext cx="2390138" cy="3296742"/>
          </a:xfrm>
          <a:custGeom>
            <a:avLst/>
            <a:gdLst/>
            <a:ahLst/>
            <a:cxnLst/>
            <a:rect l="l" t="t" r="r" b="b"/>
            <a:pathLst>
              <a:path w="2390138" h="3296742">
                <a:moveTo>
                  <a:pt x="0" y="0"/>
                </a:moveTo>
                <a:lnTo>
                  <a:pt x="2390138" y="0"/>
                </a:lnTo>
                <a:lnTo>
                  <a:pt x="2390138" y="3296742"/>
                </a:lnTo>
                <a:lnTo>
                  <a:pt x="0" y="329674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6720363"/>
            <a:ext cx="9144000" cy="4389120"/>
          </a:xfrm>
          <a:custGeom>
            <a:avLst/>
            <a:gdLst/>
            <a:ahLst/>
            <a:cxnLst/>
            <a:rect l="l" t="t" r="r" b="b"/>
            <a:pathLst>
              <a:path w="9144000" h="4389120">
                <a:moveTo>
                  <a:pt x="0" y="0"/>
                </a:moveTo>
                <a:lnTo>
                  <a:pt x="9144000" y="0"/>
                </a:lnTo>
                <a:lnTo>
                  <a:pt x="9144000" y="4389120"/>
                </a:lnTo>
                <a:lnTo>
                  <a:pt x="0" y="43891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9144000" y="6809870"/>
            <a:ext cx="9144000" cy="4389120"/>
          </a:xfrm>
          <a:custGeom>
            <a:avLst/>
            <a:gdLst/>
            <a:ahLst/>
            <a:cxnLst/>
            <a:rect l="l" t="t" r="r" b="b"/>
            <a:pathLst>
              <a:path w="9144000" h="4389120">
                <a:moveTo>
                  <a:pt x="9144000" y="0"/>
                </a:moveTo>
                <a:lnTo>
                  <a:pt x="0" y="0"/>
                </a:lnTo>
                <a:lnTo>
                  <a:pt x="0" y="4389120"/>
                </a:lnTo>
                <a:lnTo>
                  <a:pt x="9144000" y="4389120"/>
                </a:lnTo>
                <a:lnTo>
                  <a:pt x="91440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5" name="Freeform 15"/>
          <p:cNvSpPr/>
          <p:nvPr/>
        </p:nvSpPr>
        <p:spPr>
          <a:xfrm>
            <a:off x="6734161" y="6399077"/>
            <a:ext cx="4819678" cy="4114800"/>
          </a:xfrm>
          <a:custGeom>
            <a:avLst/>
            <a:gdLst/>
            <a:ahLst/>
            <a:cxnLst/>
            <a:rect l="l" t="t" r="r" b="b"/>
            <a:pathLst>
              <a:path w="4819678" h="4114800">
                <a:moveTo>
                  <a:pt x="0" y="0"/>
                </a:moveTo>
                <a:lnTo>
                  <a:pt x="4819678" y="0"/>
                </a:lnTo>
                <a:lnTo>
                  <a:pt x="4819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255681" y="5024270"/>
            <a:ext cx="1776638" cy="1695882"/>
          </a:xfrm>
          <a:custGeom>
            <a:avLst/>
            <a:gdLst/>
            <a:ahLst/>
            <a:cxnLst/>
            <a:rect l="l" t="t" r="r" b="b"/>
            <a:pathLst>
              <a:path w="1776638" h="1695882">
                <a:moveTo>
                  <a:pt x="0" y="0"/>
                </a:moveTo>
                <a:lnTo>
                  <a:pt x="1776638" y="0"/>
                </a:lnTo>
                <a:lnTo>
                  <a:pt x="1776638" y="1695882"/>
                </a:lnTo>
                <a:lnTo>
                  <a:pt x="0" y="16958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80074"/>
            <a:ext cx="8490173" cy="1243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405"/>
              </a:lnSpc>
            </a:pPr>
            <a:r>
              <a:rPr lang="en-US" sz="9312" b="1" spc="-605">
                <a:solidFill>
                  <a:srgbClr val="ED3E36"/>
                </a:solidFill>
                <a:latin typeface="Nourd Bold"/>
                <a:ea typeface="Nourd Bold"/>
                <a:cs typeface="Nourd Bold"/>
                <a:sym typeface="Nourd Bold"/>
              </a:rPr>
              <a:t>ZDROJE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133209"/>
            <a:ext cx="14325355" cy="7244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01"/>
              </a:lnSpc>
            </a:pPr>
            <a:r>
              <a:rPr lang="en-US" sz="2501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obr. 1-Canva</a:t>
            </a:r>
          </a:p>
          <a:p>
            <a:pPr algn="l">
              <a:lnSpc>
                <a:spcPts val="2901"/>
              </a:lnSpc>
            </a:pPr>
            <a:r>
              <a:rPr lang="en-US" sz="2501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obr. 2-Canva</a:t>
            </a:r>
          </a:p>
          <a:p>
            <a:pPr algn="l">
              <a:lnSpc>
                <a:spcPts val="2901"/>
              </a:lnSpc>
            </a:pPr>
            <a:r>
              <a:rPr lang="en-US" sz="2501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obr. 3-Canva</a:t>
            </a:r>
          </a:p>
          <a:p>
            <a:pPr algn="l">
              <a:lnSpc>
                <a:spcPts val="2901"/>
              </a:lnSpc>
            </a:pPr>
            <a:r>
              <a:rPr lang="en-US" sz="2501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obr. 4- https://sallandmedia.nl/wat-te-doen-in/wandelen-rondom-de-ijssel/</a:t>
            </a:r>
          </a:p>
          <a:p>
            <a:pPr algn="l">
              <a:lnSpc>
                <a:spcPts val="2901"/>
              </a:lnSpc>
            </a:pPr>
            <a:r>
              <a:rPr lang="en-US" sz="2501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obr. 5- Canva</a:t>
            </a:r>
          </a:p>
          <a:p>
            <a:pPr algn="l">
              <a:lnSpc>
                <a:spcPts val="2901"/>
              </a:lnSpc>
            </a:pPr>
            <a:r>
              <a:rPr lang="en-US" sz="2501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obr. 6- Canva</a:t>
            </a:r>
          </a:p>
          <a:p>
            <a:pPr algn="l">
              <a:lnSpc>
                <a:spcPts val="2901"/>
              </a:lnSpc>
            </a:pPr>
            <a:r>
              <a:rPr lang="en-US" sz="2501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obr. 7- Canva</a:t>
            </a:r>
          </a:p>
          <a:p>
            <a:pPr algn="l">
              <a:lnSpc>
                <a:spcPts val="2901"/>
              </a:lnSpc>
            </a:pPr>
            <a:r>
              <a:rPr lang="en-US" sz="2501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obr. 8- https://commons.wikimedia.org/wiki/File:Maria_van_Jessekerk_Delft_05.jpg </a:t>
            </a:r>
          </a:p>
          <a:p>
            <a:pPr algn="l">
              <a:lnSpc>
                <a:spcPts val="2901"/>
              </a:lnSpc>
            </a:pPr>
            <a:r>
              <a:rPr lang="en-US" sz="2501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obr. 9- https://therecipecritic.com/poffertjes/</a:t>
            </a:r>
          </a:p>
          <a:p>
            <a:pPr algn="l">
              <a:lnSpc>
                <a:spcPts val="2901"/>
              </a:lnSpc>
            </a:pPr>
            <a:r>
              <a:rPr lang="en-US" sz="2501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obr. 10- https://www.stroopwafels.com/us/dutch-waffle-cookie/</a:t>
            </a:r>
          </a:p>
          <a:p>
            <a:pPr algn="l">
              <a:lnSpc>
                <a:spcPts val="2901"/>
              </a:lnSpc>
            </a:pPr>
            <a:r>
              <a:rPr lang="en-US" sz="2501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obr. 11-Canva</a:t>
            </a:r>
          </a:p>
          <a:p>
            <a:pPr algn="l">
              <a:lnSpc>
                <a:spcPts val="2901"/>
              </a:lnSpc>
            </a:pPr>
            <a:r>
              <a:rPr lang="en-US" sz="2501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obr. 12-Canva</a:t>
            </a:r>
          </a:p>
          <a:p>
            <a:pPr algn="l">
              <a:lnSpc>
                <a:spcPts val="2901"/>
              </a:lnSpc>
            </a:pPr>
            <a:r>
              <a:rPr lang="en-US" sz="2501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obr. 13-Canva</a:t>
            </a:r>
          </a:p>
          <a:p>
            <a:pPr algn="l">
              <a:lnSpc>
                <a:spcPts val="2901"/>
              </a:lnSpc>
            </a:pPr>
            <a:r>
              <a:rPr lang="en-US" sz="2501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obr. 14-Canva</a:t>
            </a:r>
          </a:p>
          <a:p>
            <a:pPr algn="l">
              <a:lnSpc>
                <a:spcPts val="2901"/>
              </a:lnSpc>
            </a:pPr>
            <a:r>
              <a:rPr lang="en-US" sz="2501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obr. 15-Canva</a:t>
            </a:r>
          </a:p>
          <a:p>
            <a:pPr algn="l">
              <a:lnSpc>
                <a:spcPts val="2901"/>
              </a:lnSpc>
            </a:pPr>
            <a:r>
              <a:rPr lang="en-US" sz="2501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obr. 16-Canva</a:t>
            </a:r>
          </a:p>
          <a:p>
            <a:pPr algn="l">
              <a:lnSpc>
                <a:spcPts val="2901"/>
              </a:lnSpc>
            </a:pPr>
            <a:r>
              <a:rPr lang="en-US" sz="2501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</a:p>
          <a:p>
            <a:pPr algn="l">
              <a:lnSpc>
                <a:spcPts val="2901"/>
              </a:lnSpc>
            </a:pPr>
            <a:endParaRPr lang="en-US" sz="2501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  <a:p>
            <a:pPr algn="l">
              <a:lnSpc>
                <a:spcPts val="2901"/>
              </a:lnSpc>
            </a:pPr>
            <a:endParaRPr lang="en-US" sz="2501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  <a:p>
            <a:pPr marL="0" lvl="0" indent="0" algn="l">
              <a:lnSpc>
                <a:spcPts val="2901"/>
              </a:lnSpc>
              <a:spcBef>
                <a:spcPct val="0"/>
              </a:spcBef>
            </a:pPr>
            <a:endParaRPr lang="en-US" sz="2501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346" y="6220760"/>
            <a:ext cx="2268827" cy="139250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5229007" y="6409829"/>
            <a:ext cx="1794411" cy="861317"/>
          </a:xfrm>
          <a:custGeom>
            <a:avLst/>
            <a:gdLst/>
            <a:ahLst/>
            <a:cxnLst/>
            <a:rect l="l" t="t" r="r" b="b"/>
            <a:pathLst>
              <a:path w="1794411" h="861317">
                <a:moveTo>
                  <a:pt x="0" y="0"/>
                </a:moveTo>
                <a:lnTo>
                  <a:pt x="1794411" y="0"/>
                </a:lnTo>
                <a:lnTo>
                  <a:pt x="1794411" y="861317"/>
                </a:lnTo>
                <a:lnTo>
                  <a:pt x="0" y="86131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524082" y="6499902"/>
            <a:ext cx="1310912" cy="827513"/>
          </a:xfrm>
          <a:custGeom>
            <a:avLst/>
            <a:gdLst/>
            <a:ahLst/>
            <a:cxnLst/>
            <a:rect l="l" t="t" r="r" b="b"/>
            <a:pathLst>
              <a:path w="1310912" h="827513">
                <a:moveTo>
                  <a:pt x="0" y="0"/>
                </a:moveTo>
                <a:lnTo>
                  <a:pt x="1310912" y="0"/>
                </a:lnTo>
                <a:lnTo>
                  <a:pt x="1310912" y="827513"/>
                </a:lnTo>
                <a:lnTo>
                  <a:pt x="0" y="82751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15782" y="843334"/>
            <a:ext cx="5673745" cy="6348246"/>
          </a:xfrm>
          <a:custGeom>
            <a:avLst/>
            <a:gdLst/>
            <a:ahLst/>
            <a:cxnLst/>
            <a:rect l="l" t="t" r="r" b="b"/>
            <a:pathLst>
              <a:path w="5673745" h="6348246">
                <a:moveTo>
                  <a:pt x="0" y="0"/>
                </a:moveTo>
                <a:lnTo>
                  <a:pt x="5673745" y="0"/>
                </a:lnTo>
                <a:lnTo>
                  <a:pt x="5673745" y="6348246"/>
                </a:lnTo>
                <a:lnTo>
                  <a:pt x="0" y="63482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517415" y="1238250"/>
            <a:ext cx="9703641" cy="298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515"/>
              </a:lnSpc>
            </a:pPr>
            <a:r>
              <a:rPr lang="en-US" sz="11401" b="1" spc="-741">
                <a:solidFill>
                  <a:srgbClr val="ED3E36"/>
                </a:solidFill>
                <a:latin typeface="Nourd Bold"/>
                <a:ea typeface="Nourd Bold"/>
                <a:cs typeface="Nourd Bold"/>
                <a:sym typeface="Nourd Bold"/>
              </a:rPr>
              <a:t>ZÁKLADNÍ INFORMACE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9188" y="7631052"/>
            <a:ext cx="3785420" cy="56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54"/>
              </a:lnSpc>
            </a:pPr>
            <a:r>
              <a:rPr lang="en-US" sz="4212" b="1" spc="-273">
                <a:solidFill>
                  <a:srgbClr val="0052B4"/>
                </a:solidFill>
                <a:latin typeface="Nourd Bold"/>
                <a:ea typeface="Nourd Bold"/>
                <a:cs typeface="Nourd Bold"/>
                <a:sym typeface="Nourd Bold"/>
              </a:rPr>
              <a:t>počet obyvatel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27625" y="7631052"/>
            <a:ext cx="2807193" cy="56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54"/>
              </a:lnSpc>
            </a:pPr>
            <a:r>
              <a:rPr lang="en-US" sz="4212" b="1" spc="-273">
                <a:solidFill>
                  <a:srgbClr val="0052B4"/>
                </a:solidFill>
                <a:latin typeface="Nourd Bold"/>
                <a:ea typeface="Nourd Bold"/>
                <a:cs typeface="Nourd Bold"/>
                <a:sym typeface="Nourd Bold"/>
              </a:rPr>
              <a:t>hl. město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24082" y="7631052"/>
            <a:ext cx="4881228" cy="56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54"/>
              </a:lnSpc>
            </a:pPr>
            <a:r>
              <a:rPr lang="en-US" sz="4212" b="1" spc="-273">
                <a:solidFill>
                  <a:srgbClr val="0052B4"/>
                </a:solidFill>
                <a:latin typeface="Nourd Bold"/>
                <a:ea typeface="Nourd Bold"/>
                <a:cs typeface="Nourd Bold"/>
                <a:sym typeface="Nourd Bold"/>
              </a:rPr>
              <a:t>jazyk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17415" y="8272680"/>
            <a:ext cx="2807193" cy="565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54"/>
              </a:lnSpc>
            </a:pPr>
            <a:r>
              <a:rPr lang="en-US" sz="4212" spc="-273">
                <a:solidFill>
                  <a:srgbClr val="B48E75"/>
                </a:solidFill>
                <a:latin typeface="Nourd"/>
                <a:ea typeface="Nourd"/>
                <a:cs typeface="Nourd"/>
                <a:sym typeface="Nourd"/>
              </a:rPr>
              <a:t>17.8 million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27625" y="8272680"/>
            <a:ext cx="3628170" cy="565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54"/>
              </a:lnSpc>
            </a:pPr>
            <a:r>
              <a:rPr lang="en-US" sz="4212" spc="-273">
                <a:solidFill>
                  <a:srgbClr val="B48E75"/>
                </a:solidFill>
                <a:latin typeface="Nourd"/>
                <a:ea typeface="Nourd"/>
                <a:cs typeface="Nourd"/>
                <a:sym typeface="Nourd"/>
              </a:rPr>
              <a:t>Amsterdam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24082" y="8272680"/>
            <a:ext cx="3628170" cy="565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54"/>
              </a:lnSpc>
            </a:pPr>
            <a:r>
              <a:rPr lang="en-US" sz="4212" spc="-273">
                <a:solidFill>
                  <a:srgbClr val="B48E75"/>
                </a:solidFill>
                <a:latin typeface="Nourd"/>
                <a:ea typeface="Nourd"/>
                <a:cs typeface="Nourd"/>
                <a:sym typeface="Nourd"/>
              </a:rPr>
              <a:t>nizozemština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717825" y="-203319"/>
            <a:ext cx="7760185" cy="10693638"/>
            <a:chOff x="0" y="0"/>
            <a:chExt cx="3058753" cy="4215003"/>
          </a:xfrm>
        </p:grpSpPr>
        <p:sp>
          <p:nvSpPr>
            <p:cNvPr id="3" name="Freeform 3"/>
            <p:cNvSpPr/>
            <p:nvPr/>
          </p:nvSpPr>
          <p:spPr>
            <a:xfrm>
              <a:off x="-39878" y="-19431"/>
              <a:ext cx="3145621" cy="4257040"/>
            </a:xfrm>
            <a:custGeom>
              <a:avLst/>
              <a:gdLst/>
              <a:ahLst/>
              <a:cxnLst/>
              <a:rect l="l" t="t" r="r" b="b"/>
              <a:pathLst>
                <a:path w="3145621" h="4257040">
                  <a:moveTo>
                    <a:pt x="3074838" y="4226433"/>
                  </a:moveTo>
                  <a:cubicBezTo>
                    <a:pt x="2082126" y="4234307"/>
                    <a:pt x="1096264" y="4225925"/>
                    <a:pt x="65812" y="4234434"/>
                  </a:cubicBezTo>
                  <a:cubicBezTo>
                    <a:pt x="50521" y="4223893"/>
                    <a:pt x="59145" y="4181729"/>
                    <a:pt x="56209" y="4144518"/>
                  </a:cubicBezTo>
                  <a:cubicBezTo>
                    <a:pt x="48930" y="4096766"/>
                    <a:pt x="0" y="4066413"/>
                    <a:pt x="61347" y="3977005"/>
                  </a:cubicBezTo>
                  <a:cubicBezTo>
                    <a:pt x="70644" y="3930650"/>
                    <a:pt x="78596" y="3876040"/>
                    <a:pt x="85691" y="3832352"/>
                  </a:cubicBezTo>
                  <a:cubicBezTo>
                    <a:pt x="116518" y="3782060"/>
                    <a:pt x="136764" y="3726561"/>
                    <a:pt x="166796" y="3660521"/>
                  </a:cubicBezTo>
                  <a:cubicBezTo>
                    <a:pt x="201354" y="3572129"/>
                    <a:pt x="176766" y="3492500"/>
                    <a:pt x="231448" y="3440049"/>
                  </a:cubicBezTo>
                  <a:cubicBezTo>
                    <a:pt x="223680" y="3404235"/>
                    <a:pt x="244109" y="3368802"/>
                    <a:pt x="234200" y="3323336"/>
                  </a:cubicBezTo>
                  <a:cubicBezTo>
                    <a:pt x="236708" y="3239008"/>
                    <a:pt x="235729" y="3244215"/>
                    <a:pt x="281725" y="3139313"/>
                  </a:cubicBezTo>
                  <a:cubicBezTo>
                    <a:pt x="286863" y="3089529"/>
                    <a:pt x="257015" y="3042285"/>
                    <a:pt x="318547" y="2959862"/>
                  </a:cubicBezTo>
                  <a:cubicBezTo>
                    <a:pt x="324786" y="2894965"/>
                    <a:pt x="334633" y="2868041"/>
                    <a:pt x="366134" y="2816606"/>
                  </a:cubicBezTo>
                  <a:cubicBezTo>
                    <a:pt x="386746" y="2811526"/>
                    <a:pt x="360690" y="2703703"/>
                    <a:pt x="390783" y="2618105"/>
                  </a:cubicBezTo>
                  <a:cubicBezTo>
                    <a:pt x="400631" y="2583307"/>
                    <a:pt x="373045" y="2538984"/>
                    <a:pt x="408766" y="2425954"/>
                  </a:cubicBezTo>
                  <a:cubicBezTo>
                    <a:pt x="419531" y="2378202"/>
                    <a:pt x="418613" y="2341753"/>
                    <a:pt x="420509" y="2276602"/>
                  </a:cubicBezTo>
                  <a:cubicBezTo>
                    <a:pt x="450664" y="2216277"/>
                    <a:pt x="468585" y="2166239"/>
                    <a:pt x="473112" y="2060575"/>
                  </a:cubicBezTo>
                  <a:cubicBezTo>
                    <a:pt x="500086" y="1975866"/>
                    <a:pt x="521004" y="1964182"/>
                    <a:pt x="497639" y="1833245"/>
                  </a:cubicBezTo>
                  <a:cubicBezTo>
                    <a:pt x="525836" y="1747012"/>
                    <a:pt x="538864" y="1582674"/>
                    <a:pt x="566389" y="1484757"/>
                  </a:cubicBezTo>
                  <a:cubicBezTo>
                    <a:pt x="553972" y="1420749"/>
                    <a:pt x="568591" y="1331595"/>
                    <a:pt x="549446" y="1262126"/>
                  </a:cubicBezTo>
                  <a:cubicBezTo>
                    <a:pt x="575502" y="1137285"/>
                    <a:pt x="553666" y="1185418"/>
                    <a:pt x="542412" y="985647"/>
                  </a:cubicBezTo>
                  <a:cubicBezTo>
                    <a:pt x="541861" y="963549"/>
                    <a:pt x="529445" y="939292"/>
                    <a:pt x="514276" y="914908"/>
                  </a:cubicBezTo>
                  <a:cubicBezTo>
                    <a:pt x="520576" y="909828"/>
                    <a:pt x="522656" y="837819"/>
                    <a:pt x="501309" y="824738"/>
                  </a:cubicBezTo>
                  <a:cubicBezTo>
                    <a:pt x="449196" y="775462"/>
                    <a:pt x="453416" y="645160"/>
                    <a:pt x="403322" y="570230"/>
                  </a:cubicBezTo>
                  <a:cubicBezTo>
                    <a:pt x="417512" y="457327"/>
                    <a:pt x="373596" y="389001"/>
                    <a:pt x="352249" y="295021"/>
                  </a:cubicBezTo>
                  <a:cubicBezTo>
                    <a:pt x="338793" y="270637"/>
                    <a:pt x="370660" y="269367"/>
                    <a:pt x="372923" y="248666"/>
                  </a:cubicBezTo>
                  <a:cubicBezTo>
                    <a:pt x="374452" y="241046"/>
                    <a:pt x="385217" y="170688"/>
                    <a:pt x="376470" y="154051"/>
                  </a:cubicBezTo>
                  <a:cubicBezTo>
                    <a:pt x="359344" y="134239"/>
                    <a:pt x="372495" y="110744"/>
                    <a:pt x="377021" y="77724"/>
                  </a:cubicBezTo>
                  <a:cubicBezTo>
                    <a:pt x="381119" y="61595"/>
                    <a:pt x="356836" y="2794"/>
                    <a:pt x="394208" y="25781"/>
                  </a:cubicBezTo>
                  <a:cubicBezTo>
                    <a:pt x="1164402" y="16129"/>
                    <a:pt x="1930069" y="29464"/>
                    <a:pt x="2720080" y="21336"/>
                  </a:cubicBezTo>
                  <a:cubicBezTo>
                    <a:pt x="2840330" y="38608"/>
                    <a:pt x="2975873" y="0"/>
                    <a:pt x="3095023" y="33782"/>
                  </a:cubicBezTo>
                  <a:cubicBezTo>
                    <a:pt x="3095267" y="571754"/>
                    <a:pt x="3095940" y="1170305"/>
                    <a:pt x="3095573" y="1710944"/>
                  </a:cubicBezTo>
                  <a:cubicBezTo>
                    <a:pt x="3096613" y="2484501"/>
                    <a:pt x="3093127" y="3261995"/>
                    <a:pt x="3097530" y="4038473"/>
                  </a:cubicBezTo>
                  <a:cubicBezTo>
                    <a:pt x="3082667" y="4044061"/>
                    <a:pt x="3145621" y="4257040"/>
                    <a:pt x="3074838" y="4226433"/>
                  </a:cubicBezTo>
                  <a:close/>
                </a:path>
              </a:pathLst>
            </a:custGeom>
            <a:blipFill>
              <a:blip r:embed="rId2"/>
              <a:stretch>
                <a:fillRect l="-69116" r="-3601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372243" y="5030355"/>
            <a:ext cx="7771757" cy="2421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4"/>
              </a:lnSpc>
            </a:pPr>
            <a:r>
              <a:rPr lang="en-US" sz="2770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POLOHA:</a:t>
            </a:r>
          </a:p>
          <a:p>
            <a:pPr marL="598214" lvl="1" indent="-299107" algn="l">
              <a:lnSpc>
                <a:spcPts val="3214"/>
              </a:lnSpc>
              <a:buFont typeface="Arial"/>
              <a:buChar char="•"/>
            </a:pPr>
            <a:r>
              <a:rPr lang="en-US" sz="2770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nachází se v západní části Evropy v oblasti známé jako Benelux </a:t>
            </a:r>
          </a:p>
          <a:p>
            <a:pPr algn="l">
              <a:lnSpc>
                <a:spcPts val="3214"/>
              </a:lnSpc>
            </a:pPr>
            <a:endParaRPr lang="en-US" sz="2770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  <a:p>
            <a:pPr marL="598214" lvl="1" indent="-299107" algn="l">
              <a:lnSpc>
                <a:spcPts val="3214"/>
              </a:lnSpc>
              <a:buFont typeface="Arial"/>
              <a:buChar char="•"/>
            </a:pPr>
            <a:r>
              <a:rPr lang="en-US" sz="2770" b="1">
                <a:solidFill>
                  <a:srgbClr val="0052B4"/>
                </a:solidFill>
                <a:latin typeface="Nourd Bold"/>
                <a:ea typeface="Nourd Bold"/>
                <a:cs typeface="Nourd Bold"/>
                <a:sym typeface="Nourd Bold"/>
              </a:rPr>
              <a:t>sousední státy: </a:t>
            </a:r>
            <a:r>
              <a:rPr lang="en-US" sz="2770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Německo, Belgie</a:t>
            </a:r>
          </a:p>
          <a:p>
            <a:pPr algn="l">
              <a:lnSpc>
                <a:spcPts val="3214"/>
              </a:lnSpc>
            </a:pPr>
            <a:r>
              <a:rPr lang="en-US" sz="2770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33300" y="1437371"/>
            <a:ext cx="9703641" cy="298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515"/>
              </a:lnSpc>
            </a:pPr>
            <a:r>
              <a:rPr lang="en-US" sz="11401" b="1" spc="-741">
                <a:solidFill>
                  <a:srgbClr val="ED3E36"/>
                </a:solidFill>
                <a:latin typeface="Nourd Bold"/>
                <a:ea typeface="Nourd Bold"/>
                <a:cs typeface="Nourd Bold"/>
                <a:sym typeface="Nourd Bold"/>
              </a:rPr>
              <a:t>ZEMĚPISNÉ ÚDAJE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523177">
            <a:off x="9892708" y="3717587"/>
            <a:ext cx="3577645" cy="5052757"/>
            <a:chOff x="0" y="0"/>
            <a:chExt cx="3267456" cy="461467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3"/>
              <a:stretch>
                <a:fillRect l="-4" r="-4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4"/>
              <a:stretch>
                <a:fillRect l="-46147" r="-62107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-1968797" y="7890999"/>
            <a:ext cx="9144000" cy="4389120"/>
          </a:xfrm>
          <a:custGeom>
            <a:avLst/>
            <a:gdLst/>
            <a:ahLst/>
            <a:cxnLst/>
            <a:rect l="l" t="t" r="r" b="b"/>
            <a:pathLst>
              <a:path w="9144000" h="4389120">
                <a:moveTo>
                  <a:pt x="0" y="0"/>
                </a:moveTo>
                <a:lnTo>
                  <a:pt x="9144000" y="0"/>
                </a:lnTo>
                <a:lnTo>
                  <a:pt x="9144000" y="4389120"/>
                </a:lnTo>
                <a:lnTo>
                  <a:pt x="0" y="43891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4547">
            <a:off x="2596464" y="7728420"/>
            <a:ext cx="2115025" cy="3357183"/>
          </a:xfrm>
          <a:custGeom>
            <a:avLst/>
            <a:gdLst/>
            <a:ahLst/>
            <a:cxnLst/>
            <a:rect l="l" t="t" r="r" b="b"/>
            <a:pathLst>
              <a:path w="2115025" h="3357183">
                <a:moveTo>
                  <a:pt x="0" y="0"/>
                </a:moveTo>
                <a:lnTo>
                  <a:pt x="2115025" y="0"/>
                </a:lnTo>
                <a:lnTo>
                  <a:pt x="2115025" y="3357182"/>
                </a:lnTo>
                <a:lnTo>
                  <a:pt x="0" y="33571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2387386" y="8482952"/>
            <a:ext cx="408664" cy="16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8"/>
              </a:lnSpc>
              <a:spcBef>
                <a:spcPct val="0"/>
              </a:spcBef>
            </a:pPr>
            <a:r>
              <a:rPr lang="en-US" sz="1186" b="1" spc="-77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obr. 1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97275" y="9931812"/>
            <a:ext cx="390111" cy="153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8"/>
              </a:lnSpc>
              <a:spcBef>
                <a:spcPct val="0"/>
              </a:spcBef>
            </a:pPr>
            <a:r>
              <a:rPr lang="en-US" sz="1137" b="1" spc="-73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obr. 2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858000" y="0"/>
            <a:ext cx="7430000" cy="10287000"/>
            <a:chOff x="0" y="0"/>
            <a:chExt cx="5933440" cy="8214980"/>
          </a:xfrm>
        </p:grpSpPr>
        <p:sp>
          <p:nvSpPr>
            <p:cNvPr id="3" name="Freeform 3"/>
            <p:cNvSpPr/>
            <p:nvPr/>
          </p:nvSpPr>
          <p:spPr>
            <a:xfrm>
              <a:off x="-130429" y="-589915"/>
              <a:ext cx="6274054" cy="8888461"/>
            </a:xfrm>
            <a:custGeom>
              <a:avLst/>
              <a:gdLst/>
              <a:ahLst/>
              <a:cxnLst/>
              <a:rect l="l" t="t" r="r" b="b"/>
              <a:pathLst>
                <a:path w="6274054" h="8888461">
                  <a:moveTo>
                    <a:pt x="6045073" y="8781244"/>
                  </a:moveTo>
                  <a:cubicBezTo>
                    <a:pt x="4541393" y="8808704"/>
                    <a:pt x="2941320" y="8782558"/>
                    <a:pt x="1445641" y="8794219"/>
                  </a:cubicBezTo>
                  <a:cubicBezTo>
                    <a:pt x="1132586" y="8784857"/>
                    <a:pt x="794131" y="8810102"/>
                    <a:pt x="467741" y="8795204"/>
                  </a:cubicBezTo>
                  <a:cubicBezTo>
                    <a:pt x="394335" y="8785185"/>
                    <a:pt x="0" y="8888460"/>
                    <a:pt x="252984" y="8465245"/>
                  </a:cubicBezTo>
                  <a:cubicBezTo>
                    <a:pt x="343789" y="8393472"/>
                    <a:pt x="240284" y="8269142"/>
                    <a:pt x="271145" y="8155816"/>
                  </a:cubicBezTo>
                  <a:cubicBezTo>
                    <a:pt x="385064" y="8008000"/>
                    <a:pt x="253365" y="7786111"/>
                    <a:pt x="180086" y="7561430"/>
                  </a:cubicBezTo>
                  <a:cubicBezTo>
                    <a:pt x="173990" y="7374688"/>
                    <a:pt x="293243" y="7224408"/>
                    <a:pt x="219710" y="7025513"/>
                  </a:cubicBezTo>
                  <a:cubicBezTo>
                    <a:pt x="226441" y="6931075"/>
                    <a:pt x="222504" y="6765028"/>
                    <a:pt x="154813" y="6685700"/>
                  </a:cubicBezTo>
                  <a:cubicBezTo>
                    <a:pt x="60960" y="6620168"/>
                    <a:pt x="270002" y="6419794"/>
                    <a:pt x="241554" y="6240115"/>
                  </a:cubicBezTo>
                  <a:cubicBezTo>
                    <a:pt x="249936" y="6074561"/>
                    <a:pt x="239776" y="5882728"/>
                    <a:pt x="214249" y="5686953"/>
                  </a:cubicBezTo>
                  <a:cubicBezTo>
                    <a:pt x="220726" y="5619779"/>
                    <a:pt x="249301" y="5558025"/>
                    <a:pt x="237998" y="5493478"/>
                  </a:cubicBezTo>
                  <a:cubicBezTo>
                    <a:pt x="241808" y="5399368"/>
                    <a:pt x="334137" y="5305259"/>
                    <a:pt x="266065" y="5226423"/>
                  </a:cubicBezTo>
                  <a:cubicBezTo>
                    <a:pt x="254254" y="5213120"/>
                    <a:pt x="267970" y="5190619"/>
                    <a:pt x="282829" y="5166476"/>
                  </a:cubicBezTo>
                  <a:cubicBezTo>
                    <a:pt x="272288" y="5153993"/>
                    <a:pt x="185801" y="4968566"/>
                    <a:pt x="223901" y="4892358"/>
                  </a:cubicBezTo>
                  <a:cubicBezTo>
                    <a:pt x="221742" y="4810073"/>
                    <a:pt x="297942" y="4819600"/>
                    <a:pt x="224155" y="4640085"/>
                  </a:cubicBezTo>
                  <a:cubicBezTo>
                    <a:pt x="175133" y="4622347"/>
                    <a:pt x="331470" y="4402100"/>
                    <a:pt x="398399" y="4237695"/>
                  </a:cubicBezTo>
                  <a:cubicBezTo>
                    <a:pt x="378841" y="4144079"/>
                    <a:pt x="428498" y="4063765"/>
                    <a:pt x="449453" y="3969162"/>
                  </a:cubicBezTo>
                  <a:cubicBezTo>
                    <a:pt x="471805" y="3831529"/>
                    <a:pt x="449199" y="3747109"/>
                    <a:pt x="565150" y="3624093"/>
                  </a:cubicBezTo>
                  <a:cubicBezTo>
                    <a:pt x="599186" y="3528834"/>
                    <a:pt x="512953" y="3420435"/>
                    <a:pt x="556133" y="3275082"/>
                  </a:cubicBezTo>
                  <a:cubicBezTo>
                    <a:pt x="537337" y="3255538"/>
                    <a:pt x="590296" y="3233529"/>
                    <a:pt x="556260" y="3200353"/>
                  </a:cubicBezTo>
                  <a:cubicBezTo>
                    <a:pt x="541147" y="3174074"/>
                    <a:pt x="510794" y="3179494"/>
                    <a:pt x="540258" y="3124638"/>
                  </a:cubicBezTo>
                  <a:cubicBezTo>
                    <a:pt x="529717" y="3102630"/>
                    <a:pt x="574294" y="2944466"/>
                    <a:pt x="550672" y="2829990"/>
                  </a:cubicBezTo>
                  <a:cubicBezTo>
                    <a:pt x="546608" y="2816194"/>
                    <a:pt x="613410" y="2767086"/>
                    <a:pt x="586867" y="2733253"/>
                  </a:cubicBezTo>
                  <a:cubicBezTo>
                    <a:pt x="616839" y="2654582"/>
                    <a:pt x="518795" y="2607445"/>
                    <a:pt x="601853" y="2427437"/>
                  </a:cubicBezTo>
                  <a:cubicBezTo>
                    <a:pt x="553847" y="2382599"/>
                    <a:pt x="571500" y="2329057"/>
                    <a:pt x="567309" y="2276500"/>
                  </a:cubicBezTo>
                  <a:cubicBezTo>
                    <a:pt x="623316" y="2191095"/>
                    <a:pt x="645541" y="2011909"/>
                    <a:pt x="770382" y="1690819"/>
                  </a:cubicBezTo>
                  <a:cubicBezTo>
                    <a:pt x="836422" y="1579135"/>
                    <a:pt x="828294" y="1411281"/>
                    <a:pt x="912749" y="1126817"/>
                  </a:cubicBezTo>
                  <a:cubicBezTo>
                    <a:pt x="886714" y="1090520"/>
                    <a:pt x="1022477" y="1103166"/>
                    <a:pt x="1114298" y="870438"/>
                  </a:cubicBezTo>
                  <a:cubicBezTo>
                    <a:pt x="1098804" y="782569"/>
                    <a:pt x="1201293" y="701270"/>
                    <a:pt x="1157986" y="602397"/>
                  </a:cubicBezTo>
                  <a:cubicBezTo>
                    <a:pt x="1570228" y="614879"/>
                    <a:pt x="2071116" y="601412"/>
                    <a:pt x="2572766" y="605025"/>
                  </a:cubicBezTo>
                  <a:cubicBezTo>
                    <a:pt x="3586988" y="609788"/>
                    <a:pt x="4528185" y="606503"/>
                    <a:pt x="5528818" y="605353"/>
                  </a:cubicBezTo>
                  <a:cubicBezTo>
                    <a:pt x="6274054" y="723771"/>
                    <a:pt x="6000750" y="0"/>
                    <a:pt x="6063869" y="3557247"/>
                  </a:cubicBezTo>
                  <a:cubicBezTo>
                    <a:pt x="6029833" y="5259107"/>
                    <a:pt x="6083554" y="7172180"/>
                    <a:pt x="6045073" y="8781244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10858000" y="0"/>
            <a:ext cx="7430000" cy="10287000"/>
            <a:chOff x="0" y="0"/>
            <a:chExt cx="5933440" cy="8214980"/>
          </a:xfrm>
        </p:grpSpPr>
        <p:sp>
          <p:nvSpPr>
            <p:cNvPr id="5" name="Freeform 5"/>
            <p:cNvSpPr/>
            <p:nvPr/>
          </p:nvSpPr>
          <p:spPr>
            <a:xfrm>
              <a:off x="-130429" y="-589915"/>
              <a:ext cx="6274054" cy="8888461"/>
            </a:xfrm>
            <a:custGeom>
              <a:avLst/>
              <a:gdLst/>
              <a:ahLst/>
              <a:cxnLst/>
              <a:rect l="l" t="t" r="r" b="b"/>
              <a:pathLst>
                <a:path w="6274054" h="8888461">
                  <a:moveTo>
                    <a:pt x="6045073" y="8781244"/>
                  </a:moveTo>
                  <a:cubicBezTo>
                    <a:pt x="4541393" y="8808704"/>
                    <a:pt x="2941320" y="8782558"/>
                    <a:pt x="1445641" y="8794219"/>
                  </a:cubicBezTo>
                  <a:cubicBezTo>
                    <a:pt x="1132586" y="8784857"/>
                    <a:pt x="794131" y="8810102"/>
                    <a:pt x="467741" y="8795204"/>
                  </a:cubicBezTo>
                  <a:cubicBezTo>
                    <a:pt x="394335" y="8785185"/>
                    <a:pt x="0" y="8888460"/>
                    <a:pt x="252984" y="8465245"/>
                  </a:cubicBezTo>
                  <a:cubicBezTo>
                    <a:pt x="343789" y="8393472"/>
                    <a:pt x="240284" y="8269142"/>
                    <a:pt x="271145" y="8155816"/>
                  </a:cubicBezTo>
                  <a:cubicBezTo>
                    <a:pt x="385064" y="8008000"/>
                    <a:pt x="253365" y="7786111"/>
                    <a:pt x="180086" y="7561430"/>
                  </a:cubicBezTo>
                  <a:cubicBezTo>
                    <a:pt x="173990" y="7374688"/>
                    <a:pt x="293243" y="7224408"/>
                    <a:pt x="219710" y="7025513"/>
                  </a:cubicBezTo>
                  <a:cubicBezTo>
                    <a:pt x="226441" y="6931075"/>
                    <a:pt x="222504" y="6765028"/>
                    <a:pt x="154813" y="6685700"/>
                  </a:cubicBezTo>
                  <a:cubicBezTo>
                    <a:pt x="60960" y="6620168"/>
                    <a:pt x="270002" y="6419794"/>
                    <a:pt x="241554" y="6240115"/>
                  </a:cubicBezTo>
                  <a:cubicBezTo>
                    <a:pt x="249936" y="6074561"/>
                    <a:pt x="239776" y="5882728"/>
                    <a:pt x="214249" y="5686953"/>
                  </a:cubicBezTo>
                  <a:cubicBezTo>
                    <a:pt x="220726" y="5619779"/>
                    <a:pt x="249301" y="5558025"/>
                    <a:pt x="237998" y="5493478"/>
                  </a:cubicBezTo>
                  <a:cubicBezTo>
                    <a:pt x="241808" y="5399368"/>
                    <a:pt x="334137" y="5305259"/>
                    <a:pt x="266065" y="5226423"/>
                  </a:cubicBezTo>
                  <a:cubicBezTo>
                    <a:pt x="254254" y="5213120"/>
                    <a:pt x="267970" y="5190619"/>
                    <a:pt x="282829" y="5166476"/>
                  </a:cubicBezTo>
                  <a:cubicBezTo>
                    <a:pt x="272288" y="5153993"/>
                    <a:pt x="185801" y="4968566"/>
                    <a:pt x="223901" y="4892358"/>
                  </a:cubicBezTo>
                  <a:cubicBezTo>
                    <a:pt x="221742" y="4810073"/>
                    <a:pt x="297942" y="4819600"/>
                    <a:pt x="224155" y="4640085"/>
                  </a:cubicBezTo>
                  <a:cubicBezTo>
                    <a:pt x="175133" y="4622347"/>
                    <a:pt x="331470" y="4402100"/>
                    <a:pt x="398399" y="4237695"/>
                  </a:cubicBezTo>
                  <a:cubicBezTo>
                    <a:pt x="378841" y="4144079"/>
                    <a:pt x="428498" y="4063765"/>
                    <a:pt x="449453" y="3969162"/>
                  </a:cubicBezTo>
                  <a:cubicBezTo>
                    <a:pt x="471805" y="3831529"/>
                    <a:pt x="449199" y="3747109"/>
                    <a:pt x="565150" y="3624093"/>
                  </a:cubicBezTo>
                  <a:cubicBezTo>
                    <a:pt x="599186" y="3528834"/>
                    <a:pt x="512953" y="3420435"/>
                    <a:pt x="556133" y="3275082"/>
                  </a:cubicBezTo>
                  <a:cubicBezTo>
                    <a:pt x="537337" y="3255538"/>
                    <a:pt x="590296" y="3233529"/>
                    <a:pt x="556260" y="3200353"/>
                  </a:cubicBezTo>
                  <a:cubicBezTo>
                    <a:pt x="541147" y="3174074"/>
                    <a:pt x="510794" y="3179494"/>
                    <a:pt x="540258" y="3124638"/>
                  </a:cubicBezTo>
                  <a:cubicBezTo>
                    <a:pt x="529717" y="3102630"/>
                    <a:pt x="574294" y="2944466"/>
                    <a:pt x="550672" y="2829990"/>
                  </a:cubicBezTo>
                  <a:cubicBezTo>
                    <a:pt x="546608" y="2816194"/>
                    <a:pt x="613410" y="2767086"/>
                    <a:pt x="586867" y="2733253"/>
                  </a:cubicBezTo>
                  <a:cubicBezTo>
                    <a:pt x="616839" y="2654582"/>
                    <a:pt x="518795" y="2607445"/>
                    <a:pt x="601853" y="2427437"/>
                  </a:cubicBezTo>
                  <a:cubicBezTo>
                    <a:pt x="553847" y="2382599"/>
                    <a:pt x="571500" y="2329057"/>
                    <a:pt x="567309" y="2276500"/>
                  </a:cubicBezTo>
                  <a:cubicBezTo>
                    <a:pt x="623316" y="2191095"/>
                    <a:pt x="645541" y="2011909"/>
                    <a:pt x="770382" y="1690819"/>
                  </a:cubicBezTo>
                  <a:cubicBezTo>
                    <a:pt x="836422" y="1579135"/>
                    <a:pt x="828294" y="1411281"/>
                    <a:pt x="912749" y="1126817"/>
                  </a:cubicBezTo>
                  <a:cubicBezTo>
                    <a:pt x="886714" y="1090520"/>
                    <a:pt x="1022477" y="1103166"/>
                    <a:pt x="1114298" y="870438"/>
                  </a:cubicBezTo>
                  <a:cubicBezTo>
                    <a:pt x="1098804" y="782569"/>
                    <a:pt x="1201293" y="701270"/>
                    <a:pt x="1157986" y="602397"/>
                  </a:cubicBezTo>
                  <a:cubicBezTo>
                    <a:pt x="1570228" y="614879"/>
                    <a:pt x="2071116" y="601412"/>
                    <a:pt x="2572766" y="605025"/>
                  </a:cubicBezTo>
                  <a:cubicBezTo>
                    <a:pt x="3586988" y="609788"/>
                    <a:pt x="4528185" y="606503"/>
                    <a:pt x="5528818" y="605353"/>
                  </a:cubicBezTo>
                  <a:cubicBezTo>
                    <a:pt x="6274054" y="723771"/>
                    <a:pt x="6000750" y="0"/>
                    <a:pt x="6063869" y="3557247"/>
                  </a:cubicBezTo>
                  <a:cubicBezTo>
                    <a:pt x="6029833" y="5259107"/>
                    <a:pt x="6083554" y="7172180"/>
                    <a:pt x="6045073" y="8781244"/>
                  </a:cubicBezTo>
                  <a:close/>
                </a:path>
              </a:pathLst>
            </a:custGeom>
            <a:blipFill>
              <a:blip r:embed="rId2"/>
              <a:stretch>
                <a:fillRect l="-120458" r="-65882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240634">
            <a:off x="10134697" y="2604929"/>
            <a:ext cx="4293554" cy="4289533"/>
            <a:chOff x="0" y="0"/>
            <a:chExt cx="3255264" cy="3252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3"/>
              <a:stretch>
                <a:fillRect l="-15" r="-1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4"/>
              <a:stretch>
                <a:fillRect l="-2377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-1968797" y="7890999"/>
            <a:ext cx="9144000" cy="4389120"/>
          </a:xfrm>
          <a:custGeom>
            <a:avLst/>
            <a:gdLst/>
            <a:ahLst/>
            <a:cxnLst/>
            <a:rect l="l" t="t" r="r" b="b"/>
            <a:pathLst>
              <a:path w="9144000" h="4389120">
                <a:moveTo>
                  <a:pt x="0" y="0"/>
                </a:moveTo>
                <a:lnTo>
                  <a:pt x="9144000" y="0"/>
                </a:lnTo>
                <a:lnTo>
                  <a:pt x="9144000" y="4389120"/>
                </a:lnTo>
                <a:lnTo>
                  <a:pt x="0" y="43891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4547">
            <a:off x="2491987" y="7898385"/>
            <a:ext cx="2115025" cy="3357183"/>
          </a:xfrm>
          <a:custGeom>
            <a:avLst/>
            <a:gdLst/>
            <a:ahLst/>
            <a:cxnLst/>
            <a:rect l="l" t="t" r="r" b="b"/>
            <a:pathLst>
              <a:path w="2115025" h="3357183">
                <a:moveTo>
                  <a:pt x="0" y="0"/>
                </a:moveTo>
                <a:lnTo>
                  <a:pt x="2115025" y="0"/>
                </a:lnTo>
                <a:lnTo>
                  <a:pt x="2115025" y="3357182"/>
                </a:lnTo>
                <a:lnTo>
                  <a:pt x="0" y="33571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91520" y="4638099"/>
            <a:ext cx="8045603" cy="2912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27"/>
              </a:lnSpc>
            </a:pPr>
            <a:r>
              <a:rPr lang="en-US" sz="2868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Hlavní odvětví hospodářství : Zemědělství a potravinářství </a:t>
            </a:r>
          </a:p>
          <a:p>
            <a:pPr algn="l">
              <a:lnSpc>
                <a:spcPts val="3327"/>
              </a:lnSpc>
            </a:pPr>
            <a:r>
              <a:rPr lang="en-US" sz="2868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Průmysl </a:t>
            </a:r>
          </a:p>
          <a:p>
            <a:pPr algn="l">
              <a:lnSpc>
                <a:spcPts val="3327"/>
              </a:lnSpc>
            </a:pPr>
            <a:r>
              <a:rPr lang="en-US" sz="2868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Doprava a logistika </a:t>
            </a:r>
          </a:p>
          <a:p>
            <a:pPr algn="l">
              <a:lnSpc>
                <a:spcPts val="3327"/>
              </a:lnSpc>
            </a:pPr>
            <a:r>
              <a:rPr lang="en-US" sz="2868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Služby </a:t>
            </a:r>
          </a:p>
          <a:p>
            <a:pPr algn="l">
              <a:lnSpc>
                <a:spcPts val="3327"/>
              </a:lnSpc>
            </a:pPr>
            <a:r>
              <a:rPr lang="en-US" sz="2868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Technologie a výzkum </a:t>
            </a:r>
          </a:p>
          <a:p>
            <a:pPr marL="0" lvl="0" indent="0" algn="l">
              <a:lnSpc>
                <a:spcPts val="3327"/>
              </a:lnSpc>
              <a:spcBef>
                <a:spcPct val="0"/>
              </a:spcBef>
            </a:pPr>
            <a:endParaRPr lang="en-US" sz="2868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0" y="1150490"/>
            <a:ext cx="12636042" cy="3195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52B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EKONOMIKA A PRŮMYSL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05408" y="6982208"/>
            <a:ext cx="11130634" cy="3681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2"/>
              </a:lnSpc>
            </a:pPr>
            <a:r>
              <a:rPr lang="en-US" sz="2994">
                <a:solidFill>
                  <a:srgbClr val="0052B4"/>
                </a:solidFill>
                <a:latin typeface="Open Sans"/>
                <a:ea typeface="Open Sans"/>
                <a:cs typeface="Open Sans"/>
                <a:sym typeface="Open Sans"/>
              </a:rPr>
              <a:t>Typické produkty / export </a:t>
            </a:r>
            <a:r>
              <a:rPr lang="en-US" sz="2994" b="1">
                <a:solidFill>
                  <a:srgbClr val="0052B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:</a:t>
            </a:r>
          </a:p>
          <a:p>
            <a:pPr algn="ctr">
              <a:lnSpc>
                <a:spcPts val="4192"/>
              </a:lnSpc>
            </a:pPr>
            <a:r>
              <a:rPr lang="en-US" sz="2994" b="1">
                <a:solidFill>
                  <a:srgbClr val="0052B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Zemědělské produkty </a:t>
            </a:r>
          </a:p>
          <a:p>
            <a:pPr algn="ctr">
              <a:lnSpc>
                <a:spcPts val="4192"/>
              </a:lnSpc>
            </a:pPr>
            <a:r>
              <a:rPr lang="en-US" sz="2994" b="1">
                <a:solidFill>
                  <a:srgbClr val="0052B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Potraviny a nápoje </a:t>
            </a:r>
          </a:p>
          <a:p>
            <a:pPr algn="ctr">
              <a:lnSpc>
                <a:spcPts val="4192"/>
              </a:lnSpc>
            </a:pPr>
            <a:r>
              <a:rPr lang="en-US" sz="2994" b="1">
                <a:solidFill>
                  <a:srgbClr val="0052B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Průmyslové produkty </a:t>
            </a:r>
          </a:p>
          <a:p>
            <a:pPr algn="ctr">
              <a:lnSpc>
                <a:spcPts val="4192"/>
              </a:lnSpc>
            </a:pPr>
            <a:r>
              <a:rPr lang="en-US" sz="2994" b="1">
                <a:solidFill>
                  <a:srgbClr val="0052B4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Služby a technologie </a:t>
            </a:r>
          </a:p>
          <a:p>
            <a:pPr algn="ctr">
              <a:lnSpc>
                <a:spcPts val="4192"/>
              </a:lnSpc>
            </a:pPr>
            <a:endParaRPr lang="en-US" sz="2994" b="1">
              <a:solidFill>
                <a:srgbClr val="0052B4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4192"/>
              </a:lnSpc>
            </a:pPr>
            <a:endParaRPr lang="en-US" sz="2994" b="1">
              <a:solidFill>
                <a:srgbClr val="0052B4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431736" y="2871974"/>
            <a:ext cx="576861" cy="217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7"/>
              </a:lnSpc>
              <a:spcBef>
                <a:spcPct val="0"/>
              </a:spcBef>
            </a:pPr>
            <a:r>
              <a:rPr lang="en-US" sz="1680" b="1" spc="-10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obr. 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259300" y="9687067"/>
            <a:ext cx="699606" cy="271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5"/>
              </a:lnSpc>
              <a:spcBef>
                <a:spcPct val="0"/>
              </a:spcBef>
            </a:pPr>
            <a:r>
              <a:rPr lang="en-US" sz="2035" b="1" spc="-132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obr. 4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772599" y="239670"/>
            <a:ext cx="9605514" cy="298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515"/>
              </a:lnSpc>
            </a:pPr>
            <a:r>
              <a:rPr lang="en-US" sz="11401" b="1" spc="-741">
                <a:solidFill>
                  <a:srgbClr val="ED3E36"/>
                </a:solidFill>
                <a:latin typeface="Nourd Bold"/>
                <a:ea typeface="Nourd Bold"/>
                <a:cs typeface="Nourd Bold"/>
                <a:sym typeface="Nourd Bold"/>
              </a:rPr>
              <a:t>Státní zřízení a správa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294700" y="-196333"/>
            <a:ext cx="7384006" cy="10679667"/>
            <a:chOff x="0" y="0"/>
            <a:chExt cx="5835286" cy="8439715"/>
          </a:xfrm>
        </p:grpSpPr>
        <p:sp>
          <p:nvSpPr>
            <p:cNvPr id="4" name="Freeform 4"/>
            <p:cNvSpPr/>
            <p:nvPr/>
          </p:nvSpPr>
          <p:spPr>
            <a:xfrm>
              <a:off x="-8128" y="-15494"/>
              <a:ext cx="6667771" cy="8513502"/>
            </a:xfrm>
            <a:custGeom>
              <a:avLst/>
              <a:gdLst/>
              <a:ahLst/>
              <a:cxnLst/>
              <a:rect l="l" t="t" r="r" b="b"/>
              <a:pathLst>
                <a:path w="6667771" h="8513502">
                  <a:moveTo>
                    <a:pt x="2105843" y="8430415"/>
                  </a:moveTo>
                  <a:cubicBezTo>
                    <a:pt x="1453510" y="8398706"/>
                    <a:pt x="637930" y="8513502"/>
                    <a:pt x="11027" y="8382008"/>
                  </a:cubicBezTo>
                  <a:cubicBezTo>
                    <a:pt x="30000" y="5600198"/>
                    <a:pt x="0" y="2825640"/>
                    <a:pt x="10500" y="39951"/>
                  </a:cubicBezTo>
                  <a:cubicBezTo>
                    <a:pt x="1588694" y="20048"/>
                    <a:pt x="3320517" y="0"/>
                    <a:pt x="4884877" y="43493"/>
                  </a:cubicBezTo>
                  <a:cubicBezTo>
                    <a:pt x="4881188" y="353164"/>
                    <a:pt x="5044962" y="733000"/>
                    <a:pt x="5185153" y="1356052"/>
                  </a:cubicBezTo>
                  <a:cubicBezTo>
                    <a:pt x="5255116" y="1921084"/>
                    <a:pt x="5205839" y="2629313"/>
                    <a:pt x="5348928" y="3175791"/>
                  </a:cubicBezTo>
                  <a:cubicBezTo>
                    <a:pt x="5310981" y="3226728"/>
                    <a:pt x="5431408" y="3359806"/>
                    <a:pt x="5437733" y="3456283"/>
                  </a:cubicBezTo>
                  <a:cubicBezTo>
                    <a:pt x="5416651" y="3710800"/>
                    <a:pt x="5520872" y="3809132"/>
                    <a:pt x="5547487" y="4173114"/>
                  </a:cubicBezTo>
                  <a:cubicBezTo>
                    <a:pt x="5579767" y="4157597"/>
                    <a:pt x="5532598" y="4374838"/>
                    <a:pt x="5558950" y="4595622"/>
                  </a:cubicBezTo>
                  <a:cubicBezTo>
                    <a:pt x="5566855" y="4749446"/>
                    <a:pt x="5647754" y="4979507"/>
                    <a:pt x="5650126" y="5134005"/>
                  </a:cubicBezTo>
                  <a:cubicBezTo>
                    <a:pt x="5633129" y="5464253"/>
                    <a:pt x="5655133" y="5862811"/>
                    <a:pt x="5631021" y="6254622"/>
                  </a:cubicBezTo>
                  <a:cubicBezTo>
                    <a:pt x="5672788" y="6446902"/>
                    <a:pt x="5756454" y="6770403"/>
                    <a:pt x="5813110" y="7288040"/>
                  </a:cubicBezTo>
                  <a:cubicBezTo>
                    <a:pt x="5813374" y="7564821"/>
                    <a:pt x="5744728" y="7747486"/>
                    <a:pt x="5842888" y="8204571"/>
                  </a:cubicBezTo>
                  <a:cubicBezTo>
                    <a:pt x="5697295" y="8492547"/>
                    <a:pt x="6667771" y="8450149"/>
                    <a:pt x="2105843" y="8430415"/>
                  </a:cubicBezTo>
                  <a:close/>
                </a:path>
              </a:pathLst>
            </a:custGeom>
            <a:blipFill>
              <a:blip r:embed="rId2"/>
              <a:stretch>
                <a:fillRect l="-5529" r="-5529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7863188" y="3229409"/>
            <a:ext cx="8277401" cy="7018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7"/>
              </a:lnSpc>
            </a:pPr>
            <a:r>
              <a:rPr lang="en-US" sz="3032" b="1">
                <a:solidFill>
                  <a:srgbClr val="0052B4"/>
                </a:solidFill>
                <a:latin typeface="Nourd Bold"/>
                <a:ea typeface="Nourd Bold"/>
                <a:cs typeface="Nourd Bold"/>
                <a:sym typeface="Nourd Bold"/>
              </a:rPr>
              <a:t>Forma zřízení</a:t>
            </a:r>
            <a:r>
              <a:rPr lang="en-US" sz="3032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: Konstituční monarchie </a:t>
            </a:r>
          </a:p>
          <a:p>
            <a:pPr algn="l">
              <a:lnSpc>
                <a:spcPts val="3517"/>
              </a:lnSpc>
            </a:pPr>
            <a:endParaRPr lang="en-US" sz="3032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  <a:p>
            <a:pPr algn="l">
              <a:lnSpc>
                <a:spcPts val="3517"/>
              </a:lnSpc>
            </a:pPr>
            <a:r>
              <a:rPr lang="en-US" sz="3032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P</a:t>
            </a:r>
            <a:r>
              <a:rPr lang="en-US" sz="3032" b="1">
                <a:solidFill>
                  <a:srgbClr val="0052B4"/>
                </a:solidFill>
                <a:latin typeface="Nourd Bold"/>
                <a:ea typeface="Nourd Bold"/>
                <a:cs typeface="Nourd Bold"/>
                <a:sym typeface="Nourd Bold"/>
              </a:rPr>
              <a:t>anovník </a:t>
            </a:r>
            <a:r>
              <a:rPr lang="en-US" sz="3032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:Willem-Alexander</a:t>
            </a:r>
          </a:p>
          <a:p>
            <a:pPr algn="l">
              <a:lnSpc>
                <a:spcPts val="3517"/>
              </a:lnSpc>
            </a:pPr>
            <a:endParaRPr lang="en-US" sz="3032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  <a:p>
            <a:pPr algn="l">
              <a:lnSpc>
                <a:spcPts val="3517"/>
              </a:lnSpc>
            </a:pPr>
            <a:r>
              <a:rPr lang="en-US" sz="3032" b="1">
                <a:solidFill>
                  <a:srgbClr val="0052B4"/>
                </a:solidFill>
                <a:latin typeface="Nourd Bold"/>
                <a:ea typeface="Nourd Bold"/>
                <a:cs typeface="Nourd Bold"/>
                <a:sym typeface="Nourd Bold"/>
              </a:rPr>
              <a:t>Předseda vlády</a:t>
            </a:r>
            <a:r>
              <a:rPr lang="en-US" sz="3032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: Dick Schoof </a:t>
            </a:r>
          </a:p>
          <a:p>
            <a:pPr algn="l">
              <a:lnSpc>
                <a:spcPts val="3517"/>
              </a:lnSpc>
            </a:pPr>
            <a:endParaRPr lang="en-US" sz="3032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  <a:p>
            <a:pPr algn="l">
              <a:lnSpc>
                <a:spcPts val="3517"/>
              </a:lnSpc>
            </a:pPr>
            <a:r>
              <a:rPr lang="en-US" sz="3032" b="1">
                <a:solidFill>
                  <a:srgbClr val="0052B4"/>
                </a:solidFill>
                <a:latin typeface="Nourd Bold"/>
                <a:ea typeface="Nourd Bold"/>
                <a:cs typeface="Nourd Bold"/>
                <a:sym typeface="Nourd Bold"/>
              </a:rPr>
              <a:t>Členství v mezinárodních organizacích</a:t>
            </a:r>
            <a:r>
              <a:rPr lang="en-US" sz="3032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 : </a:t>
            </a:r>
          </a:p>
          <a:p>
            <a:pPr algn="l">
              <a:lnSpc>
                <a:spcPts val="3517"/>
              </a:lnSpc>
            </a:pPr>
            <a:r>
              <a:rPr lang="en-US" sz="3032" b="1">
                <a:solidFill>
                  <a:srgbClr val="0052B4"/>
                </a:solidFill>
                <a:latin typeface="Nourd Bold"/>
                <a:ea typeface="Nourd Bold"/>
                <a:cs typeface="Nourd Bold"/>
                <a:sym typeface="Nourd Bold"/>
              </a:rPr>
              <a:t>Haag </a:t>
            </a:r>
            <a:r>
              <a:rPr lang="en-US" sz="3032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</a:p>
          <a:p>
            <a:pPr algn="l">
              <a:lnSpc>
                <a:spcPts val="3517"/>
              </a:lnSpc>
            </a:pPr>
            <a:r>
              <a:rPr lang="en-US" sz="3032" b="1">
                <a:solidFill>
                  <a:srgbClr val="0052B4"/>
                </a:solidFill>
                <a:latin typeface="Nourd Bold"/>
                <a:ea typeface="Nourd Bold"/>
                <a:cs typeface="Nourd Bold"/>
                <a:sym typeface="Nourd Bold"/>
              </a:rPr>
              <a:t>Benelux</a:t>
            </a:r>
          </a:p>
          <a:p>
            <a:pPr algn="l">
              <a:lnSpc>
                <a:spcPts val="3517"/>
              </a:lnSpc>
            </a:pPr>
            <a:r>
              <a:rPr lang="en-US" sz="3032" b="1">
                <a:solidFill>
                  <a:srgbClr val="0052B4"/>
                </a:solidFill>
                <a:latin typeface="Nourd Bold"/>
                <a:ea typeface="Nourd Bold"/>
                <a:cs typeface="Nourd Bold"/>
                <a:sym typeface="Nourd Bold"/>
              </a:rPr>
              <a:t>EU</a:t>
            </a:r>
          </a:p>
          <a:p>
            <a:pPr algn="l">
              <a:lnSpc>
                <a:spcPts val="3517"/>
              </a:lnSpc>
            </a:pPr>
            <a:r>
              <a:rPr lang="en-US" sz="3032" b="1">
                <a:solidFill>
                  <a:srgbClr val="0052B4"/>
                </a:solidFill>
                <a:latin typeface="Nourd Bold"/>
                <a:ea typeface="Nourd Bold"/>
                <a:cs typeface="Nourd Bold"/>
                <a:sym typeface="Nourd Bold"/>
              </a:rPr>
              <a:t>NATO</a:t>
            </a:r>
            <a:r>
              <a:rPr lang="en-US" sz="3032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</a:p>
          <a:p>
            <a:pPr algn="l">
              <a:lnSpc>
                <a:spcPts val="3517"/>
              </a:lnSpc>
            </a:pPr>
            <a:endParaRPr lang="en-US" sz="3032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  <a:p>
            <a:pPr algn="l">
              <a:lnSpc>
                <a:spcPts val="3517"/>
              </a:lnSpc>
            </a:pPr>
            <a:endParaRPr lang="en-US" sz="3032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  <a:p>
            <a:pPr algn="l">
              <a:lnSpc>
                <a:spcPts val="3517"/>
              </a:lnSpc>
            </a:pPr>
            <a:endParaRPr lang="en-US" sz="3032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  <a:p>
            <a:pPr algn="l">
              <a:lnSpc>
                <a:spcPts val="3517"/>
              </a:lnSpc>
            </a:pPr>
            <a:r>
              <a:rPr lang="en-US" sz="3032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</a:p>
          <a:p>
            <a:pPr marL="0" lvl="0" indent="0" algn="l">
              <a:lnSpc>
                <a:spcPts val="3517"/>
              </a:lnSpc>
              <a:spcBef>
                <a:spcPct val="0"/>
              </a:spcBef>
            </a:pPr>
            <a:endParaRPr lang="en-US" sz="3032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11245200" y="7890999"/>
            <a:ext cx="9144000" cy="4389120"/>
          </a:xfrm>
          <a:custGeom>
            <a:avLst/>
            <a:gdLst/>
            <a:ahLst/>
            <a:cxnLst/>
            <a:rect l="l" t="t" r="r" b="b"/>
            <a:pathLst>
              <a:path w="9144000" h="4389120">
                <a:moveTo>
                  <a:pt x="9144000" y="0"/>
                </a:moveTo>
                <a:lnTo>
                  <a:pt x="0" y="0"/>
                </a:lnTo>
                <a:lnTo>
                  <a:pt x="0" y="4389120"/>
                </a:lnTo>
                <a:lnTo>
                  <a:pt x="9144000" y="4389120"/>
                </a:lnTo>
                <a:lnTo>
                  <a:pt x="91440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3526" y="8594772"/>
            <a:ext cx="2464486" cy="2421358"/>
          </a:xfrm>
          <a:custGeom>
            <a:avLst/>
            <a:gdLst/>
            <a:ahLst/>
            <a:cxnLst/>
            <a:rect l="l" t="t" r="r" b="b"/>
            <a:pathLst>
              <a:path w="2464486" h="2421358">
                <a:moveTo>
                  <a:pt x="0" y="0"/>
                </a:moveTo>
                <a:lnTo>
                  <a:pt x="2464486" y="0"/>
                </a:lnTo>
                <a:lnTo>
                  <a:pt x="2464486" y="2421358"/>
                </a:lnTo>
                <a:lnTo>
                  <a:pt x="0" y="242135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079296" y="9214909"/>
            <a:ext cx="572015" cy="214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6"/>
              </a:lnSpc>
              <a:spcBef>
                <a:spcPct val="0"/>
              </a:spcBef>
            </a:pPr>
            <a:r>
              <a:rPr lang="en-US" sz="1659" b="1" spc="-107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obr. 5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21495" y="-102870"/>
            <a:ext cx="8063863" cy="10542270"/>
            <a:chOff x="0" y="0"/>
            <a:chExt cx="4322001" cy="5650357"/>
          </a:xfrm>
        </p:grpSpPr>
        <p:sp>
          <p:nvSpPr>
            <p:cNvPr id="3" name="Freeform 3"/>
            <p:cNvSpPr/>
            <p:nvPr/>
          </p:nvSpPr>
          <p:spPr>
            <a:xfrm>
              <a:off x="-1220470" y="-200914"/>
              <a:ext cx="5552504" cy="5919724"/>
            </a:xfrm>
            <a:custGeom>
              <a:avLst/>
              <a:gdLst/>
              <a:ahLst/>
              <a:cxnLst/>
              <a:rect l="l" t="t" r="r" b="b"/>
              <a:pathLst>
                <a:path w="5552504" h="5919724">
                  <a:moveTo>
                    <a:pt x="5538062" y="542290"/>
                  </a:moveTo>
                  <a:cubicBezTo>
                    <a:pt x="5527602" y="557530"/>
                    <a:pt x="5488353" y="686562"/>
                    <a:pt x="5499937" y="715264"/>
                  </a:cubicBezTo>
                  <a:cubicBezTo>
                    <a:pt x="5512473" y="709803"/>
                    <a:pt x="5451958" y="790321"/>
                    <a:pt x="5483166" y="888111"/>
                  </a:cubicBezTo>
                  <a:cubicBezTo>
                    <a:pt x="5474262" y="906018"/>
                    <a:pt x="5531665" y="924179"/>
                    <a:pt x="5526910" y="962025"/>
                  </a:cubicBezTo>
                  <a:cubicBezTo>
                    <a:pt x="5518524" y="981202"/>
                    <a:pt x="5488094" y="974979"/>
                    <a:pt x="5512473" y="1001014"/>
                  </a:cubicBezTo>
                  <a:cubicBezTo>
                    <a:pt x="5517574" y="1085469"/>
                    <a:pt x="5551996" y="1117346"/>
                    <a:pt x="5446252" y="1351280"/>
                  </a:cubicBezTo>
                  <a:cubicBezTo>
                    <a:pt x="5426023" y="1347343"/>
                    <a:pt x="5370954" y="1604645"/>
                    <a:pt x="5294877" y="1797050"/>
                  </a:cubicBezTo>
                  <a:cubicBezTo>
                    <a:pt x="5305857" y="1833372"/>
                    <a:pt x="5318046" y="1850009"/>
                    <a:pt x="5292370" y="1916684"/>
                  </a:cubicBezTo>
                  <a:cubicBezTo>
                    <a:pt x="5296866" y="1933448"/>
                    <a:pt x="5340523" y="1963420"/>
                    <a:pt x="5317787" y="2007743"/>
                  </a:cubicBezTo>
                  <a:cubicBezTo>
                    <a:pt x="5293667" y="2091436"/>
                    <a:pt x="5294791" y="2286381"/>
                    <a:pt x="5324876" y="2317750"/>
                  </a:cubicBezTo>
                  <a:cubicBezTo>
                    <a:pt x="5342252" y="2308987"/>
                    <a:pt x="5281391" y="2474976"/>
                    <a:pt x="5313291" y="2483866"/>
                  </a:cubicBezTo>
                  <a:cubicBezTo>
                    <a:pt x="5302917" y="2541143"/>
                    <a:pt x="5344240" y="2574417"/>
                    <a:pt x="5255369" y="2695575"/>
                  </a:cubicBezTo>
                  <a:cubicBezTo>
                    <a:pt x="5185950" y="2756535"/>
                    <a:pt x="5269461" y="2805176"/>
                    <a:pt x="5201684" y="2892044"/>
                  </a:cubicBezTo>
                  <a:cubicBezTo>
                    <a:pt x="5229261" y="2925826"/>
                    <a:pt x="5160533" y="2948432"/>
                    <a:pt x="5209897" y="3107690"/>
                  </a:cubicBezTo>
                  <a:cubicBezTo>
                    <a:pt x="5216380" y="3117088"/>
                    <a:pt x="5178256" y="3165983"/>
                    <a:pt x="5166758" y="3207639"/>
                  </a:cubicBezTo>
                  <a:cubicBezTo>
                    <a:pt x="5197707" y="3257296"/>
                    <a:pt x="5163473" y="3253994"/>
                    <a:pt x="5152926" y="3340354"/>
                  </a:cubicBezTo>
                  <a:cubicBezTo>
                    <a:pt x="5096474" y="3405251"/>
                    <a:pt x="5098376" y="3435350"/>
                    <a:pt x="5044863" y="3533013"/>
                  </a:cubicBezTo>
                  <a:cubicBezTo>
                    <a:pt x="5060424" y="3525774"/>
                    <a:pt x="5079443" y="3574161"/>
                    <a:pt x="5033710" y="3687572"/>
                  </a:cubicBezTo>
                  <a:cubicBezTo>
                    <a:pt x="5030685" y="3707257"/>
                    <a:pt x="4968959" y="3726307"/>
                    <a:pt x="4953744" y="3771265"/>
                  </a:cubicBezTo>
                  <a:cubicBezTo>
                    <a:pt x="4933255" y="3791585"/>
                    <a:pt x="4975011" y="3823716"/>
                    <a:pt x="4928587" y="3824732"/>
                  </a:cubicBezTo>
                  <a:cubicBezTo>
                    <a:pt x="4934465" y="3870960"/>
                    <a:pt x="4896946" y="3859911"/>
                    <a:pt x="4887609" y="3879977"/>
                  </a:cubicBezTo>
                  <a:cubicBezTo>
                    <a:pt x="4917089" y="3906901"/>
                    <a:pt x="4894958" y="3901313"/>
                    <a:pt x="4918904" y="3916553"/>
                  </a:cubicBezTo>
                  <a:cubicBezTo>
                    <a:pt x="4917349" y="3988689"/>
                    <a:pt x="4845940" y="4092829"/>
                    <a:pt x="4850263" y="4182491"/>
                  </a:cubicBezTo>
                  <a:cubicBezTo>
                    <a:pt x="4825452" y="4270502"/>
                    <a:pt x="4843433" y="4306443"/>
                    <a:pt x="4807643" y="4402836"/>
                  </a:cubicBezTo>
                  <a:cubicBezTo>
                    <a:pt x="4832973" y="4414266"/>
                    <a:pt x="4814818" y="4427982"/>
                    <a:pt x="4785512" y="4505960"/>
                  </a:cubicBezTo>
                  <a:cubicBezTo>
                    <a:pt x="4816547" y="4531741"/>
                    <a:pt x="4804963" y="4590542"/>
                    <a:pt x="4772457" y="4659376"/>
                  </a:cubicBezTo>
                  <a:cubicBezTo>
                    <a:pt x="4827526" y="4706620"/>
                    <a:pt x="4795713" y="4854575"/>
                    <a:pt x="4765455" y="4913630"/>
                  </a:cubicBezTo>
                  <a:cubicBezTo>
                    <a:pt x="4774446" y="4962525"/>
                    <a:pt x="4759576" y="5014341"/>
                    <a:pt x="4722230" y="5057902"/>
                  </a:cubicBezTo>
                  <a:cubicBezTo>
                    <a:pt x="4696035" y="5158740"/>
                    <a:pt x="4686180" y="5242179"/>
                    <a:pt x="4578463" y="5344668"/>
                  </a:cubicBezTo>
                  <a:cubicBezTo>
                    <a:pt x="4548118" y="5423535"/>
                    <a:pt x="4550712" y="5474843"/>
                    <a:pt x="4490975" y="5580126"/>
                  </a:cubicBezTo>
                  <a:cubicBezTo>
                    <a:pt x="4467201" y="5617337"/>
                    <a:pt x="4438759" y="5575808"/>
                    <a:pt x="4444033" y="5642229"/>
                  </a:cubicBezTo>
                  <a:cubicBezTo>
                    <a:pt x="4410490" y="5660898"/>
                    <a:pt x="4453715" y="5719572"/>
                    <a:pt x="4376342" y="5769483"/>
                  </a:cubicBezTo>
                  <a:cubicBezTo>
                    <a:pt x="4389136" y="5829681"/>
                    <a:pt x="4423976" y="5859272"/>
                    <a:pt x="4280468" y="5839333"/>
                  </a:cubicBezTo>
                  <a:cubicBezTo>
                    <a:pt x="3332021" y="5836539"/>
                    <a:pt x="2406829" y="5847588"/>
                    <a:pt x="1414292" y="5835142"/>
                  </a:cubicBezTo>
                  <a:cubicBezTo>
                    <a:pt x="1357926" y="5827522"/>
                    <a:pt x="1221334" y="5919724"/>
                    <a:pt x="1251160" y="5732399"/>
                  </a:cubicBezTo>
                  <a:cubicBezTo>
                    <a:pt x="1258595" y="4087495"/>
                    <a:pt x="1239230" y="2400427"/>
                    <a:pt x="1242774" y="760476"/>
                  </a:cubicBezTo>
                  <a:cubicBezTo>
                    <a:pt x="1348417" y="0"/>
                    <a:pt x="0" y="249174"/>
                    <a:pt x="4714017" y="210693"/>
                  </a:cubicBezTo>
                  <a:cubicBezTo>
                    <a:pt x="4956943" y="218821"/>
                    <a:pt x="5307672" y="185928"/>
                    <a:pt x="5525700" y="221488"/>
                  </a:cubicBezTo>
                  <a:cubicBezTo>
                    <a:pt x="5552504" y="234569"/>
                    <a:pt x="5542598" y="514604"/>
                    <a:pt x="5538062" y="542290"/>
                  </a:cubicBezTo>
                  <a:close/>
                </a:path>
              </a:pathLst>
            </a:custGeom>
            <a:blipFill>
              <a:blip r:embed="rId2"/>
              <a:stretch>
                <a:fillRect l="-51786" t="-24419" r="-87910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 flipH="1">
            <a:off x="11262937" y="7890999"/>
            <a:ext cx="9144000" cy="4389120"/>
          </a:xfrm>
          <a:custGeom>
            <a:avLst/>
            <a:gdLst/>
            <a:ahLst/>
            <a:cxnLst/>
            <a:rect l="l" t="t" r="r" b="b"/>
            <a:pathLst>
              <a:path w="9144000" h="4389120">
                <a:moveTo>
                  <a:pt x="9144000" y="0"/>
                </a:moveTo>
                <a:lnTo>
                  <a:pt x="0" y="0"/>
                </a:lnTo>
                <a:lnTo>
                  <a:pt x="0" y="4389120"/>
                </a:lnTo>
                <a:lnTo>
                  <a:pt x="9144000" y="4389120"/>
                </a:lnTo>
                <a:lnTo>
                  <a:pt x="914400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-257156">
            <a:off x="3587948" y="5502129"/>
            <a:ext cx="4536541" cy="3889954"/>
            <a:chOff x="0" y="0"/>
            <a:chExt cx="3689210" cy="31633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89223" cy="3163392"/>
            </a:xfrm>
            <a:custGeom>
              <a:avLst/>
              <a:gdLst/>
              <a:ahLst/>
              <a:cxnLst/>
              <a:rect l="l" t="t" r="r" b="b"/>
              <a:pathLst>
                <a:path w="3689223" h="3163392">
                  <a:moveTo>
                    <a:pt x="1844611" y="0"/>
                  </a:moveTo>
                  <a:cubicBezTo>
                    <a:pt x="825861" y="0"/>
                    <a:pt x="0" y="708149"/>
                    <a:pt x="0" y="1581696"/>
                  </a:cubicBezTo>
                  <a:cubicBezTo>
                    <a:pt x="0" y="2455243"/>
                    <a:pt x="825861" y="3163392"/>
                    <a:pt x="1844611" y="3163392"/>
                  </a:cubicBezTo>
                  <a:cubicBezTo>
                    <a:pt x="2863362" y="3163392"/>
                    <a:pt x="3689223" y="2455243"/>
                    <a:pt x="3689223" y="1581696"/>
                  </a:cubicBezTo>
                  <a:cubicBezTo>
                    <a:pt x="3689223" y="708149"/>
                    <a:pt x="2863362" y="0"/>
                    <a:pt x="1844611" y="0"/>
                  </a:cubicBezTo>
                  <a:close/>
                </a:path>
              </a:pathLst>
            </a:custGeom>
            <a:blipFill>
              <a:blip r:embed="rId4"/>
              <a:stretch>
                <a:fillRect l="-50119" t="-25" r="-17919" b="-21802"/>
              </a:stretch>
            </a:blipFill>
            <a:ln w="180975" cap="sq">
              <a:solidFill>
                <a:srgbClr val="FFF9ED"/>
              </a:solidFill>
              <a:prstDash val="solid"/>
              <a:miter/>
            </a:ln>
          </p:spPr>
        </p:sp>
      </p:grpSp>
      <p:sp>
        <p:nvSpPr>
          <p:cNvPr id="7" name="TextBox 7"/>
          <p:cNvSpPr txBox="1"/>
          <p:nvPr/>
        </p:nvSpPr>
        <p:spPr>
          <a:xfrm>
            <a:off x="8674413" y="1347641"/>
            <a:ext cx="9042106" cy="28123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869"/>
              </a:lnSpc>
            </a:pPr>
            <a:r>
              <a:rPr lang="en-US" sz="10761" b="1" spc="-699">
                <a:solidFill>
                  <a:srgbClr val="ED3E36"/>
                </a:solidFill>
                <a:latin typeface="Nourd Bold"/>
                <a:ea typeface="Nourd Bold"/>
                <a:cs typeface="Nourd Bold"/>
                <a:sym typeface="Nourd Bold"/>
              </a:rPr>
              <a:t>KULTURA A ZAJÍMAVOSTI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674413" y="4809852"/>
            <a:ext cx="7012227" cy="326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 algn="l">
              <a:lnSpc>
                <a:spcPts val="2900"/>
              </a:lnSpc>
              <a:buFont typeface="Arial"/>
              <a:buChar char="•"/>
            </a:pPr>
            <a:r>
              <a:rPr lang="en-US" sz="2500" b="1">
                <a:solidFill>
                  <a:srgbClr val="0052B4"/>
                </a:solidFill>
                <a:latin typeface="Nourd Bold"/>
                <a:ea typeface="Nourd Bold"/>
                <a:cs typeface="Nourd Bold"/>
                <a:sym typeface="Nourd Bold"/>
              </a:rPr>
              <a:t>Výz</a:t>
            </a:r>
            <a:r>
              <a:rPr lang="en-US" sz="2500" b="1" u="none" strike="noStrike">
                <a:solidFill>
                  <a:srgbClr val="0052B4"/>
                </a:solidFill>
                <a:latin typeface="Nourd Bold"/>
                <a:ea typeface="Nourd Bold"/>
                <a:cs typeface="Nourd Bold"/>
                <a:sym typeface="Nourd Bold"/>
              </a:rPr>
              <a:t>namná historická místa nebo památky: </a:t>
            </a:r>
            <a:r>
              <a:rPr lang="en-US" sz="2500" u="none" strike="noStrike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Anne Frank House, Rijksmuseum,   </a:t>
            </a:r>
          </a:p>
          <a:p>
            <a:pPr algn="l">
              <a:lnSpc>
                <a:spcPts val="2900"/>
              </a:lnSpc>
            </a:pPr>
            <a:r>
              <a:rPr lang="en-US" sz="2500" b="1" u="none" strike="noStrike">
                <a:solidFill>
                  <a:srgbClr val="0052B4"/>
                </a:solidFill>
                <a:latin typeface="Nourd Bold"/>
                <a:ea typeface="Nourd Bold"/>
                <a:cs typeface="Nourd Bold"/>
                <a:sym typeface="Nourd Bold"/>
              </a:rPr>
              <a:t>       </a:t>
            </a:r>
            <a:r>
              <a:rPr lang="en-US" sz="2500" u="none" strike="noStrike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Kinderdijk</a:t>
            </a:r>
          </a:p>
          <a:p>
            <a:pPr algn="l">
              <a:lnSpc>
                <a:spcPts val="2900"/>
              </a:lnSpc>
            </a:pPr>
            <a:endParaRPr lang="en-US" sz="2500" u="none" strike="noStrike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  <a:p>
            <a:pPr marL="539751" lvl="1" indent="-269876" algn="l">
              <a:lnSpc>
                <a:spcPts val="2900"/>
              </a:lnSpc>
              <a:buFont typeface="Arial"/>
              <a:buChar char="•"/>
            </a:pPr>
            <a:r>
              <a:rPr lang="en-US" sz="2500" b="1" u="none" strike="noStrike">
                <a:solidFill>
                  <a:srgbClr val="0052B4"/>
                </a:solidFill>
                <a:latin typeface="Nourd Bold"/>
                <a:ea typeface="Nourd Bold"/>
                <a:cs typeface="Nourd Bold"/>
                <a:sym typeface="Nourd Bold"/>
              </a:rPr>
              <a:t>Známé osobnosti: </a:t>
            </a:r>
            <a:r>
              <a:rPr lang="en-US" sz="2500" u="none" strike="noStrike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Vincent van Gogh, Rembrandt van Rijn, Anne Franková, Johan Cruyff, Armin van Buuren</a:t>
            </a:r>
            <a:r>
              <a:rPr lang="en-US" sz="2500" b="1" u="none" strike="noStrike">
                <a:solidFill>
                  <a:srgbClr val="0052B4"/>
                </a:solidFill>
                <a:latin typeface="Nourd Bold"/>
                <a:ea typeface="Nourd Bold"/>
                <a:cs typeface="Nourd Bold"/>
                <a:sym typeface="Nourd Bold"/>
              </a:rPr>
              <a:t>  </a:t>
            </a:r>
          </a:p>
          <a:p>
            <a:pPr algn="l">
              <a:lnSpc>
                <a:spcPts val="2900"/>
              </a:lnSpc>
            </a:pPr>
            <a:endParaRPr lang="en-US" sz="2500" b="1" u="none" strike="noStrike">
              <a:solidFill>
                <a:srgbClr val="0052B4"/>
              </a:solidFill>
              <a:latin typeface="Nourd Bold"/>
              <a:ea typeface="Nourd Bold"/>
              <a:cs typeface="Nourd Bold"/>
              <a:sym typeface="Nourd Bold"/>
            </a:endParaRPr>
          </a:p>
          <a:p>
            <a:pPr algn="l">
              <a:lnSpc>
                <a:spcPts val="2900"/>
              </a:lnSpc>
            </a:pPr>
            <a:endParaRPr lang="en-US" sz="2500" b="1" u="none" strike="noStrike">
              <a:solidFill>
                <a:srgbClr val="0052B4"/>
              </a:solidFill>
              <a:latin typeface="Nourd Bold"/>
              <a:ea typeface="Nourd Bold"/>
              <a:cs typeface="Nourd Bold"/>
              <a:sym typeface="Nourd Bold"/>
            </a:endParaRPr>
          </a:p>
        </p:txBody>
      </p:sp>
      <p:sp>
        <p:nvSpPr>
          <p:cNvPr id="9" name="Freeform 9"/>
          <p:cNvSpPr/>
          <p:nvPr/>
        </p:nvSpPr>
        <p:spPr>
          <a:xfrm rot="162683">
            <a:off x="11193674" y="8451668"/>
            <a:ext cx="4445962" cy="3267782"/>
          </a:xfrm>
          <a:custGeom>
            <a:avLst/>
            <a:gdLst/>
            <a:ahLst/>
            <a:cxnLst/>
            <a:rect l="l" t="t" r="r" b="b"/>
            <a:pathLst>
              <a:path w="4445962" h="3267782">
                <a:moveTo>
                  <a:pt x="0" y="0"/>
                </a:moveTo>
                <a:lnTo>
                  <a:pt x="4445962" y="0"/>
                </a:lnTo>
                <a:lnTo>
                  <a:pt x="4445962" y="3267782"/>
                </a:lnTo>
                <a:lnTo>
                  <a:pt x="0" y="326778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551416" y="9876868"/>
            <a:ext cx="595439" cy="20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3"/>
              </a:lnSpc>
              <a:spcBef>
                <a:spcPct val="0"/>
              </a:spcBef>
            </a:pPr>
            <a:r>
              <a:rPr lang="en-US" sz="1498" b="1" spc="-97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obr. 6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16688" y="7475681"/>
            <a:ext cx="492067" cy="1904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5"/>
              </a:lnSpc>
              <a:spcBef>
                <a:spcPct val="0"/>
              </a:spcBef>
            </a:pPr>
            <a:r>
              <a:rPr lang="en-US" sz="1441" b="1" spc="-93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obr. 7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90886" y="0"/>
            <a:ext cx="8097114" cy="10389870"/>
            <a:chOff x="0" y="0"/>
            <a:chExt cx="3284869" cy="4215003"/>
          </a:xfrm>
        </p:grpSpPr>
        <p:sp>
          <p:nvSpPr>
            <p:cNvPr id="3" name="Freeform 3"/>
            <p:cNvSpPr/>
            <p:nvPr/>
          </p:nvSpPr>
          <p:spPr>
            <a:xfrm>
              <a:off x="-39878" y="-19431"/>
              <a:ext cx="3371737" cy="4257040"/>
            </a:xfrm>
            <a:custGeom>
              <a:avLst/>
              <a:gdLst/>
              <a:ahLst/>
              <a:cxnLst/>
              <a:rect l="l" t="t" r="r" b="b"/>
              <a:pathLst>
                <a:path w="3371737" h="4257040">
                  <a:moveTo>
                    <a:pt x="3299195" y="4226433"/>
                  </a:moveTo>
                  <a:cubicBezTo>
                    <a:pt x="2233097" y="4234307"/>
                    <a:pt x="1174356" y="4225925"/>
                    <a:pt x="67729" y="4234434"/>
                  </a:cubicBezTo>
                  <a:cubicBezTo>
                    <a:pt x="51307" y="4223893"/>
                    <a:pt x="60569" y="4181729"/>
                    <a:pt x="57416" y="4144518"/>
                  </a:cubicBezTo>
                  <a:cubicBezTo>
                    <a:pt x="49600" y="4096766"/>
                    <a:pt x="0" y="4066413"/>
                    <a:pt x="62934" y="3977005"/>
                  </a:cubicBezTo>
                  <a:cubicBezTo>
                    <a:pt x="72918" y="3930650"/>
                    <a:pt x="81458" y="3876040"/>
                    <a:pt x="89077" y="3832352"/>
                  </a:cubicBezTo>
                  <a:cubicBezTo>
                    <a:pt x="122184" y="3782060"/>
                    <a:pt x="143926" y="3726561"/>
                    <a:pt x="176178" y="3660521"/>
                  </a:cubicBezTo>
                  <a:cubicBezTo>
                    <a:pt x="213291" y="3572129"/>
                    <a:pt x="186885" y="3492500"/>
                    <a:pt x="245609" y="3440049"/>
                  </a:cubicBezTo>
                  <a:cubicBezTo>
                    <a:pt x="237267" y="3404235"/>
                    <a:pt x="259206" y="3368802"/>
                    <a:pt x="248565" y="3323336"/>
                  </a:cubicBezTo>
                  <a:cubicBezTo>
                    <a:pt x="251258" y="3239008"/>
                    <a:pt x="250207" y="3244215"/>
                    <a:pt x="299604" y="3139313"/>
                  </a:cubicBezTo>
                  <a:cubicBezTo>
                    <a:pt x="305121" y="3089529"/>
                    <a:pt x="273066" y="3042285"/>
                    <a:pt x="339147" y="2959862"/>
                  </a:cubicBezTo>
                  <a:cubicBezTo>
                    <a:pt x="345847" y="2894965"/>
                    <a:pt x="356423" y="2868041"/>
                    <a:pt x="390252" y="2816606"/>
                  </a:cubicBezTo>
                  <a:cubicBezTo>
                    <a:pt x="412388" y="2811526"/>
                    <a:pt x="384406" y="2703703"/>
                    <a:pt x="416723" y="2618105"/>
                  </a:cubicBezTo>
                  <a:cubicBezTo>
                    <a:pt x="427299" y="2583307"/>
                    <a:pt x="397674" y="2538984"/>
                    <a:pt x="436035" y="2425954"/>
                  </a:cubicBezTo>
                  <a:cubicBezTo>
                    <a:pt x="447596" y="2378202"/>
                    <a:pt x="446611" y="2341753"/>
                    <a:pt x="448647" y="2276602"/>
                  </a:cubicBezTo>
                  <a:cubicBezTo>
                    <a:pt x="481031" y="2216277"/>
                    <a:pt x="500277" y="2166239"/>
                    <a:pt x="505138" y="2060575"/>
                  </a:cubicBezTo>
                  <a:cubicBezTo>
                    <a:pt x="534106" y="1975866"/>
                    <a:pt x="556571" y="1964182"/>
                    <a:pt x="531478" y="1833245"/>
                  </a:cubicBezTo>
                  <a:cubicBezTo>
                    <a:pt x="561760" y="1747012"/>
                    <a:pt x="575751" y="1582674"/>
                    <a:pt x="605310" y="1484757"/>
                  </a:cubicBezTo>
                  <a:cubicBezTo>
                    <a:pt x="591976" y="1420749"/>
                    <a:pt x="607675" y="1331595"/>
                    <a:pt x="587115" y="1262126"/>
                  </a:cubicBezTo>
                  <a:cubicBezTo>
                    <a:pt x="615098" y="1137285"/>
                    <a:pt x="591648" y="1185418"/>
                    <a:pt x="579561" y="985647"/>
                  </a:cubicBezTo>
                  <a:cubicBezTo>
                    <a:pt x="578970" y="963549"/>
                    <a:pt x="565636" y="939292"/>
                    <a:pt x="549345" y="914908"/>
                  </a:cubicBezTo>
                  <a:cubicBezTo>
                    <a:pt x="556111" y="909828"/>
                    <a:pt x="558344" y="837819"/>
                    <a:pt x="535420" y="824738"/>
                  </a:cubicBezTo>
                  <a:cubicBezTo>
                    <a:pt x="479454" y="775462"/>
                    <a:pt x="483987" y="645160"/>
                    <a:pt x="430189" y="570230"/>
                  </a:cubicBezTo>
                  <a:cubicBezTo>
                    <a:pt x="445429" y="457327"/>
                    <a:pt x="398265" y="389001"/>
                    <a:pt x="375341" y="295021"/>
                  </a:cubicBezTo>
                  <a:cubicBezTo>
                    <a:pt x="360890" y="270637"/>
                    <a:pt x="395112" y="269367"/>
                    <a:pt x="397543" y="248666"/>
                  </a:cubicBezTo>
                  <a:cubicBezTo>
                    <a:pt x="399185" y="241046"/>
                    <a:pt x="410746" y="170688"/>
                    <a:pt x="401353" y="154051"/>
                  </a:cubicBezTo>
                  <a:cubicBezTo>
                    <a:pt x="382960" y="134239"/>
                    <a:pt x="397083" y="110744"/>
                    <a:pt x="401944" y="77724"/>
                  </a:cubicBezTo>
                  <a:cubicBezTo>
                    <a:pt x="406345" y="61595"/>
                    <a:pt x="380267" y="2794"/>
                    <a:pt x="420402" y="25781"/>
                  </a:cubicBezTo>
                  <a:cubicBezTo>
                    <a:pt x="1247531" y="16129"/>
                    <a:pt x="2069799" y="29464"/>
                    <a:pt x="2918211" y="21336"/>
                  </a:cubicBezTo>
                  <a:cubicBezTo>
                    <a:pt x="3047351" y="38608"/>
                    <a:pt x="3192913" y="0"/>
                    <a:pt x="3320871" y="33782"/>
                  </a:cubicBezTo>
                  <a:cubicBezTo>
                    <a:pt x="3321134" y="571754"/>
                    <a:pt x="3321857" y="1170305"/>
                    <a:pt x="3321462" y="1710944"/>
                  </a:cubicBezTo>
                  <a:cubicBezTo>
                    <a:pt x="3322579" y="2484501"/>
                    <a:pt x="3318835" y="3261995"/>
                    <a:pt x="3323564" y="4038473"/>
                  </a:cubicBezTo>
                  <a:cubicBezTo>
                    <a:pt x="3307603" y="4044061"/>
                    <a:pt x="3371737" y="4257040"/>
                    <a:pt x="3299195" y="4226433"/>
                  </a:cubicBezTo>
                  <a:close/>
                </a:path>
              </a:pathLst>
            </a:custGeom>
            <a:blipFill>
              <a:blip r:embed="rId2"/>
              <a:stretch>
                <a:fillRect l="-56340" r="-56340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-1968797" y="7890999"/>
            <a:ext cx="9144000" cy="4389120"/>
          </a:xfrm>
          <a:custGeom>
            <a:avLst/>
            <a:gdLst/>
            <a:ahLst/>
            <a:cxnLst/>
            <a:rect l="l" t="t" r="r" b="b"/>
            <a:pathLst>
              <a:path w="9144000" h="4389120">
                <a:moveTo>
                  <a:pt x="0" y="0"/>
                </a:moveTo>
                <a:lnTo>
                  <a:pt x="9144000" y="0"/>
                </a:lnTo>
                <a:lnTo>
                  <a:pt x="9144000" y="4389120"/>
                </a:lnTo>
                <a:lnTo>
                  <a:pt x="0" y="43891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227074" y="8510488"/>
            <a:ext cx="2575943" cy="3553025"/>
          </a:xfrm>
          <a:custGeom>
            <a:avLst/>
            <a:gdLst/>
            <a:ahLst/>
            <a:cxnLst/>
            <a:rect l="l" t="t" r="r" b="b"/>
            <a:pathLst>
              <a:path w="2575943" h="3553025">
                <a:moveTo>
                  <a:pt x="0" y="0"/>
                </a:moveTo>
                <a:lnTo>
                  <a:pt x="2575943" y="0"/>
                </a:lnTo>
                <a:lnTo>
                  <a:pt x="2575943" y="3553024"/>
                </a:lnTo>
                <a:lnTo>
                  <a:pt x="0" y="355302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23518" y="1408796"/>
            <a:ext cx="9072474" cy="1385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388"/>
              </a:lnSpc>
            </a:pPr>
            <a:r>
              <a:rPr lang="en-US" sz="10285" b="1" spc="-668">
                <a:solidFill>
                  <a:srgbClr val="ED3E36"/>
                </a:solidFill>
                <a:latin typeface="Nourd Bold"/>
                <a:ea typeface="Nourd Bold"/>
                <a:cs typeface="Nourd Bold"/>
                <a:sym typeface="Nourd Bold"/>
              </a:rPr>
              <a:t>NÁBOŽENSTVÍ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0600" y="3896280"/>
            <a:ext cx="8115300" cy="3355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4658" lvl="1" indent="-312329" algn="l">
              <a:lnSpc>
                <a:spcPts val="3356"/>
              </a:lnSpc>
              <a:buFont typeface="Arial"/>
              <a:buChar char="•"/>
            </a:pPr>
            <a:r>
              <a:rPr lang="en-US" sz="2893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Náboženská pestrost, ale většina obyvatel se nehlásí k žádnému vyznán</a:t>
            </a:r>
          </a:p>
          <a:p>
            <a:pPr algn="l">
              <a:lnSpc>
                <a:spcPts val="3356"/>
              </a:lnSpc>
            </a:pPr>
            <a:endParaRPr lang="en-US" sz="2893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  <a:p>
            <a:pPr marL="624658" lvl="1" indent="-312329" algn="l">
              <a:lnSpc>
                <a:spcPts val="3356"/>
              </a:lnSpc>
              <a:buFont typeface="Arial"/>
              <a:buChar char="•"/>
            </a:pPr>
            <a:r>
              <a:rPr lang="en-US" sz="2893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Římskokatolická církev</a:t>
            </a:r>
          </a:p>
          <a:p>
            <a:pPr algn="l">
              <a:lnSpc>
                <a:spcPts val="3356"/>
              </a:lnSpc>
            </a:pPr>
            <a:endParaRPr lang="en-US" sz="2893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  <a:p>
            <a:pPr marL="624658" lvl="1" indent="-312329" algn="l">
              <a:lnSpc>
                <a:spcPts val="3356"/>
              </a:lnSpc>
              <a:buFont typeface="Arial"/>
              <a:buChar char="•"/>
            </a:pPr>
            <a:r>
              <a:rPr lang="en-US" sz="2893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Existují také komunity muslimů, židů a dalších menšin. </a:t>
            </a:r>
          </a:p>
          <a:p>
            <a:pPr marL="0" lvl="0" indent="0" algn="l">
              <a:lnSpc>
                <a:spcPts val="3356"/>
              </a:lnSpc>
              <a:spcBef>
                <a:spcPct val="0"/>
              </a:spcBef>
            </a:pPr>
            <a:r>
              <a:rPr lang="en-US" sz="2893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 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150546" y="9537031"/>
            <a:ext cx="515546" cy="207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04"/>
              </a:lnSpc>
              <a:spcBef>
                <a:spcPct val="0"/>
              </a:spcBef>
            </a:pPr>
            <a:r>
              <a:rPr lang="en-US" sz="1489" b="1" spc="-96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obr. 8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426101" y="0"/>
            <a:ext cx="9592294" cy="10389870"/>
            <a:chOff x="0" y="0"/>
            <a:chExt cx="3891439" cy="4215003"/>
          </a:xfrm>
        </p:grpSpPr>
        <p:sp>
          <p:nvSpPr>
            <p:cNvPr id="3" name="Freeform 3"/>
            <p:cNvSpPr/>
            <p:nvPr/>
          </p:nvSpPr>
          <p:spPr>
            <a:xfrm>
              <a:off x="-39878" y="-19431"/>
              <a:ext cx="3978307" cy="4257040"/>
            </a:xfrm>
            <a:custGeom>
              <a:avLst/>
              <a:gdLst/>
              <a:ahLst/>
              <a:cxnLst/>
              <a:rect l="l" t="t" r="r" b="b"/>
              <a:pathLst>
                <a:path w="3978307" h="4257040">
                  <a:moveTo>
                    <a:pt x="3901047" y="4226433"/>
                  </a:moveTo>
                  <a:cubicBezTo>
                    <a:pt x="2638088" y="4234307"/>
                    <a:pt x="1383844" y="4225925"/>
                    <a:pt x="72872" y="4234434"/>
                  </a:cubicBezTo>
                  <a:cubicBezTo>
                    <a:pt x="53418" y="4223893"/>
                    <a:pt x="64390" y="4181729"/>
                    <a:pt x="60655" y="4144518"/>
                  </a:cubicBezTo>
                  <a:cubicBezTo>
                    <a:pt x="51395" y="4096766"/>
                    <a:pt x="0" y="4066413"/>
                    <a:pt x="67191" y="3977005"/>
                  </a:cubicBezTo>
                  <a:cubicBezTo>
                    <a:pt x="79020" y="3930650"/>
                    <a:pt x="89136" y="3876040"/>
                    <a:pt x="98162" y="3832352"/>
                  </a:cubicBezTo>
                  <a:cubicBezTo>
                    <a:pt x="137382" y="3782060"/>
                    <a:pt x="163139" y="3726561"/>
                    <a:pt x="201347" y="3660521"/>
                  </a:cubicBezTo>
                  <a:cubicBezTo>
                    <a:pt x="245313" y="3572129"/>
                    <a:pt x="214031" y="3492500"/>
                    <a:pt x="283599" y="3440049"/>
                  </a:cubicBezTo>
                  <a:cubicBezTo>
                    <a:pt x="273716" y="3404235"/>
                    <a:pt x="299707" y="3368802"/>
                    <a:pt x="287100" y="3323336"/>
                  </a:cubicBezTo>
                  <a:cubicBezTo>
                    <a:pt x="290291" y="3239008"/>
                    <a:pt x="289046" y="3244215"/>
                    <a:pt x="347564" y="3139313"/>
                  </a:cubicBezTo>
                  <a:cubicBezTo>
                    <a:pt x="354100" y="3089529"/>
                    <a:pt x="316126" y="3042285"/>
                    <a:pt x="394409" y="2959862"/>
                  </a:cubicBezTo>
                  <a:cubicBezTo>
                    <a:pt x="402346" y="2894965"/>
                    <a:pt x="414875" y="2868041"/>
                    <a:pt x="454950" y="2816606"/>
                  </a:cubicBezTo>
                  <a:cubicBezTo>
                    <a:pt x="481174" y="2811526"/>
                    <a:pt x="448025" y="2703703"/>
                    <a:pt x="486310" y="2618105"/>
                  </a:cubicBezTo>
                  <a:cubicBezTo>
                    <a:pt x="498839" y="2583307"/>
                    <a:pt x="463744" y="2538984"/>
                    <a:pt x="509188" y="2425954"/>
                  </a:cubicBezTo>
                  <a:cubicBezTo>
                    <a:pt x="522884" y="2378202"/>
                    <a:pt x="521717" y="2341753"/>
                    <a:pt x="524129" y="2276602"/>
                  </a:cubicBezTo>
                  <a:cubicBezTo>
                    <a:pt x="562492" y="2216277"/>
                    <a:pt x="585293" y="2166239"/>
                    <a:pt x="591051" y="2060575"/>
                  </a:cubicBezTo>
                  <a:cubicBezTo>
                    <a:pt x="625368" y="1975866"/>
                    <a:pt x="651981" y="1964182"/>
                    <a:pt x="622255" y="1833245"/>
                  </a:cubicBezTo>
                  <a:cubicBezTo>
                    <a:pt x="658129" y="1747012"/>
                    <a:pt x="674704" y="1582674"/>
                    <a:pt x="709721" y="1484757"/>
                  </a:cubicBezTo>
                  <a:cubicBezTo>
                    <a:pt x="693924" y="1420749"/>
                    <a:pt x="712522" y="1331595"/>
                    <a:pt x="688166" y="1262126"/>
                  </a:cubicBezTo>
                  <a:cubicBezTo>
                    <a:pt x="721316" y="1137285"/>
                    <a:pt x="693535" y="1185418"/>
                    <a:pt x="679217" y="985647"/>
                  </a:cubicBezTo>
                  <a:cubicBezTo>
                    <a:pt x="678517" y="963549"/>
                    <a:pt x="662720" y="939292"/>
                    <a:pt x="643421" y="914908"/>
                  </a:cubicBezTo>
                  <a:cubicBezTo>
                    <a:pt x="651437" y="909828"/>
                    <a:pt x="654082" y="837819"/>
                    <a:pt x="626924" y="824738"/>
                  </a:cubicBezTo>
                  <a:cubicBezTo>
                    <a:pt x="560625" y="775462"/>
                    <a:pt x="565994" y="645160"/>
                    <a:pt x="502263" y="570230"/>
                  </a:cubicBezTo>
                  <a:cubicBezTo>
                    <a:pt x="520316" y="457327"/>
                    <a:pt x="464444" y="389001"/>
                    <a:pt x="437286" y="295021"/>
                  </a:cubicBezTo>
                  <a:cubicBezTo>
                    <a:pt x="420166" y="270637"/>
                    <a:pt x="460709" y="269367"/>
                    <a:pt x="463588" y="248666"/>
                  </a:cubicBezTo>
                  <a:cubicBezTo>
                    <a:pt x="465533" y="241046"/>
                    <a:pt x="479229" y="170688"/>
                    <a:pt x="468101" y="154051"/>
                  </a:cubicBezTo>
                  <a:cubicBezTo>
                    <a:pt x="446313" y="134239"/>
                    <a:pt x="463043" y="110744"/>
                    <a:pt x="468802" y="77724"/>
                  </a:cubicBezTo>
                  <a:cubicBezTo>
                    <a:pt x="474015" y="61595"/>
                    <a:pt x="443122" y="2794"/>
                    <a:pt x="490668" y="25781"/>
                  </a:cubicBezTo>
                  <a:cubicBezTo>
                    <a:pt x="1470531" y="16129"/>
                    <a:pt x="2444636" y="29464"/>
                    <a:pt x="3449712" y="21336"/>
                  </a:cubicBezTo>
                  <a:cubicBezTo>
                    <a:pt x="3602699" y="38608"/>
                    <a:pt x="3775140" y="0"/>
                    <a:pt x="3926726" y="33782"/>
                  </a:cubicBezTo>
                  <a:cubicBezTo>
                    <a:pt x="3927037" y="571754"/>
                    <a:pt x="3927893" y="1170305"/>
                    <a:pt x="3927426" y="1710944"/>
                  </a:cubicBezTo>
                  <a:cubicBezTo>
                    <a:pt x="3928749" y="2484501"/>
                    <a:pt x="3924314" y="3261995"/>
                    <a:pt x="3929917" y="4038473"/>
                  </a:cubicBezTo>
                  <a:cubicBezTo>
                    <a:pt x="3911007" y="4044061"/>
                    <a:pt x="3978307" y="4257040"/>
                    <a:pt x="3901047" y="4226433"/>
                  </a:cubicBezTo>
                  <a:close/>
                </a:path>
              </a:pathLst>
            </a:custGeom>
            <a:blipFill>
              <a:blip r:embed="rId2"/>
              <a:stretch>
                <a:fillRect l="-21941" r="-21941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052685" y="3218263"/>
            <a:ext cx="7426547" cy="4905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195" lvl="1" indent="-280597" algn="l">
              <a:lnSpc>
                <a:spcPts val="3015"/>
              </a:lnSpc>
              <a:spcBef>
                <a:spcPct val="0"/>
              </a:spcBef>
              <a:buFont typeface="Arial"/>
              <a:buChar char="•"/>
            </a:pPr>
            <a:r>
              <a:rPr lang="en-US" sz="2599" b="1" u="none" strike="noStrike">
                <a:solidFill>
                  <a:srgbClr val="0052B4"/>
                </a:solidFill>
                <a:latin typeface="Nourd Bold"/>
                <a:ea typeface="Nourd Bold"/>
                <a:cs typeface="Nourd Bold"/>
                <a:sym typeface="Nourd Bold"/>
              </a:rPr>
              <a:t>Tradiční jídla:</a:t>
            </a:r>
            <a:r>
              <a:rPr lang="en-US" sz="2599" u="none" strike="noStrike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 Stroopwafels, Haring, Bitterballen, Erwtensoep, Poffertjes</a:t>
            </a:r>
          </a:p>
          <a:p>
            <a:pPr algn="l">
              <a:lnSpc>
                <a:spcPts val="3015"/>
              </a:lnSpc>
              <a:spcBef>
                <a:spcPct val="0"/>
              </a:spcBef>
            </a:pPr>
            <a:r>
              <a:rPr lang="en-US" sz="2599" u="none" strike="noStrike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</a:p>
          <a:p>
            <a:pPr marL="561195" lvl="1" indent="-280597" algn="l">
              <a:lnSpc>
                <a:spcPts val="3015"/>
              </a:lnSpc>
              <a:spcBef>
                <a:spcPct val="0"/>
              </a:spcBef>
              <a:buFont typeface="Arial"/>
              <a:buChar char="•"/>
            </a:pPr>
            <a:r>
              <a:rPr lang="en-US" sz="2599" b="1" u="none" strike="noStrike">
                <a:solidFill>
                  <a:srgbClr val="0052B4"/>
                </a:solidFill>
                <a:latin typeface="Nourd Bold"/>
                <a:ea typeface="Nourd Bold"/>
                <a:cs typeface="Nourd Bold"/>
                <a:sym typeface="Nourd Bold"/>
              </a:rPr>
              <a:t>Národní svátky:</a:t>
            </a:r>
            <a:r>
              <a:rPr lang="en-US" sz="2599" u="none" strike="noStrike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  Den krále (Koningsdag) – 27. dubna</a:t>
            </a:r>
          </a:p>
          <a:p>
            <a:pPr algn="l">
              <a:lnSpc>
                <a:spcPts val="3015"/>
              </a:lnSpc>
              <a:spcBef>
                <a:spcPct val="0"/>
              </a:spcBef>
            </a:pPr>
            <a:r>
              <a:rPr lang="en-US" sz="2599" u="none" strike="noStrike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</a:p>
          <a:p>
            <a:pPr marL="561195" lvl="1" indent="-280597" algn="l">
              <a:lnSpc>
                <a:spcPts val="3015"/>
              </a:lnSpc>
              <a:spcBef>
                <a:spcPct val="0"/>
              </a:spcBef>
              <a:buFont typeface="Arial"/>
              <a:buChar char="•"/>
            </a:pPr>
            <a:r>
              <a:rPr lang="en-US" sz="2599" u="none" strike="noStrike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Den osvobození (Bevrijdingsdag) – 5. května</a:t>
            </a:r>
          </a:p>
          <a:p>
            <a:pPr algn="l">
              <a:lnSpc>
                <a:spcPts val="3015"/>
              </a:lnSpc>
              <a:spcBef>
                <a:spcPct val="0"/>
              </a:spcBef>
            </a:pPr>
            <a:r>
              <a:rPr lang="en-US" sz="2599" u="none" strike="noStrike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 </a:t>
            </a:r>
          </a:p>
          <a:p>
            <a:pPr marL="561195" lvl="1" indent="-280597" algn="l">
              <a:lnSpc>
                <a:spcPts val="3015"/>
              </a:lnSpc>
              <a:spcBef>
                <a:spcPct val="0"/>
              </a:spcBef>
              <a:buFont typeface="Arial"/>
              <a:buChar char="•"/>
            </a:pPr>
            <a:r>
              <a:rPr lang="en-US" sz="2599" u="none" strike="noStrike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Den královnina/králova nástupu na trůn – slaven dle aktuálního panovníka</a:t>
            </a:r>
          </a:p>
          <a:p>
            <a:pPr algn="l">
              <a:lnSpc>
                <a:spcPts val="3015"/>
              </a:lnSpc>
              <a:spcBef>
                <a:spcPct val="0"/>
              </a:spcBef>
            </a:pPr>
            <a:endParaRPr lang="en-US" sz="2599" u="none" strike="noStrike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  <a:p>
            <a:pPr marL="561195" lvl="1" indent="-280597" algn="l">
              <a:lnSpc>
                <a:spcPts val="3015"/>
              </a:lnSpc>
              <a:spcBef>
                <a:spcPct val="0"/>
              </a:spcBef>
              <a:buFont typeface="Arial"/>
              <a:buChar char="•"/>
            </a:pPr>
            <a:r>
              <a:rPr lang="en-US" sz="2599" u="none" strike="noStrike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Sinterklaas - 5. prosince</a:t>
            </a:r>
          </a:p>
          <a:p>
            <a:pPr marL="0" lvl="0" indent="0" algn="l">
              <a:lnSpc>
                <a:spcPts val="3015"/>
              </a:lnSpc>
              <a:spcBef>
                <a:spcPct val="0"/>
              </a:spcBef>
            </a:pPr>
            <a:endParaRPr lang="en-US" sz="2599" u="none" strike="noStrike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968797" y="7890999"/>
            <a:ext cx="9144000" cy="4389120"/>
          </a:xfrm>
          <a:custGeom>
            <a:avLst/>
            <a:gdLst/>
            <a:ahLst/>
            <a:cxnLst/>
            <a:rect l="l" t="t" r="r" b="b"/>
            <a:pathLst>
              <a:path w="9144000" h="4389120">
                <a:moveTo>
                  <a:pt x="0" y="0"/>
                </a:moveTo>
                <a:lnTo>
                  <a:pt x="9144000" y="0"/>
                </a:lnTo>
                <a:lnTo>
                  <a:pt x="9144000" y="4389120"/>
                </a:lnTo>
                <a:lnTo>
                  <a:pt x="0" y="43891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240634">
            <a:off x="9288749" y="4146947"/>
            <a:ext cx="4293554" cy="4289533"/>
            <a:chOff x="0" y="0"/>
            <a:chExt cx="3255264" cy="3252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55264" cy="3252216"/>
            </a:xfrm>
            <a:custGeom>
              <a:avLst/>
              <a:gdLst/>
              <a:ahLst/>
              <a:cxnLst/>
              <a:rect l="l" t="t" r="r" b="b"/>
              <a:pathLst>
                <a:path w="3255264" h="3252216">
                  <a:moveTo>
                    <a:pt x="3255264" y="3252216"/>
                  </a:moveTo>
                  <a:lnTo>
                    <a:pt x="0" y="3252216"/>
                  </a:lnTo>
                  <a:lnTo>
                    <a:pt x="0" y="0"/>
                  </a:lnTo>
                  <a:lnTo>
                    <a:pt x="3255264" y="0"/>
                  </a:lnTo>
                  <a:lnTo>
                    <a:pt x="3255264" y="3252216"/>
                  </a:lnTo>
                  <a:close/>
                </a:path>
              </a:pathLst>
            </a:custGeom>
            <a:blipFill>
              <a:blip r:embed="rId4"/>
              <a:stretch>
                <a:fillRect l="-15" r="-1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78784" y="170440"/>
              <a:ext cx="2903731" cy="2875349"/>
            </a:xfrm>
            <a:custGeom>
              <a:avLst/>
              <a:gdLst/>
              <a:ahLst/>
              <a:cxnLst/>
              <a:rect l="l" t="t" r="r" b="b"/>
              <a:pathLst>
                <a:path w="2903731" h="2875349">
                  <a:moveTo>
                    <a:pt x="65607" y="158"/>
                  </a:moveTo>
                  <a:lnTo>
                    <a:pt x="2878476" y="31987"/>
                  </a:lnTo>
                  <a:cubicBezTo>
                    <a:pt x="2892501" y="32145"/>
                    <a:pt x="2903731" y="43665"/>
                    <a:pt x="2903531" y="57691"/>
                  </a:cubicBezTo>
                  <a:lnTo>
                    <a:pt x="2863754" y="2850091"/>
                  </a:lnTo>
                  <a:cubicBezTo>
                    <a:pt x="2863553" y="2864142"/>
                    <a:pt x="2851959" y="2875349"/>
                    <a:pt x="2837909" y="2875069"/>
                  </a:cubicBezTo>
                  <a:lnTo>
                    <a:pt x="25041" y="2819370"/>
                  </a:lnTo>
                  <a:cubicBezTo>
                    <a:pt x="11100" y="2819094"/>
                    <a:pt x="0" y="2807608"/>
                    <a:pt x="200" y="2793665"/>
                  </a:cubicBezTo>
                  <a:lnTo>
                    <a:pt x="39977" y="25136"/>
                  </a:lnTo>
                  <a:cubicBezTo>
                    <a:pt x="40179" y="11171"/>
                    <a:pt x="51641" y="0"/>
                    <a:pt x="65607" y="158"/>
                  </a:cubicBezTo>
                  <a:close/>
                </a:path>
              </a:pathLst>
            </a:custGeom>
            <a:blipFill>
              <a:blip r:embed="rId5"/>
              <a:stretch>
                <a:fillRect t="-25879" b="-25879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3358246" y="7948149"/>
            <a:ext cx="3293082" cy="2811468"/>
          </a:xfrm>
          <a:custGeom>
            <a:avLst/>
            <a:gdLst/>
            <a:ahLst/>
            <a:cxnLst/>
            <a:rect l="l" t="t" r="r" b="b"/>
            <a:pathLst>
              <a:path w="3293082" h="2811468">
                <a:moveTo>
                  <a:pt x="0" y="0"/>
                </a:moveTo>
                <a:lnTo>
                  <a:pt x="3293082" y="0"/>
                </a:lnTo>
                <a:lnTo>
                  <a:pt x="3293082" y="2811469"/>
                </a:lnTo>
                <a:lnTo>
                  <a:pt x="0" y="281146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52685" y="653000"/>
            <a:ext cx="10620546" cy="2565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930"/>
              </a:lnSpc>
            </a:pPr>
            <a:r>
              <a:rPr lang="en-US" sz="9831" b="1" spc="-639">
                <a:solidFill>
                  <a:srgbClr val="ED3E36"/>
                </a:solidFill>
                <a:latin typeface="Nourd Bold"/>
                <a:ea typeface="Nourd Bold"/>
                <a:cs typeface="Nourd Bold"/>
                <a:sym typeface="Nourd Bold"/>
              </a:rPr>
              <a:t>TRADIČNÍ JÍDLA </a:t>
            </a:r>
          </a:p>
          <a:p>
            <a:pPr marL="0" lvl="0" indent="0" algn="l">
              <a:lnSpc>
                <a:spcPts val="9930"/>
              </a:lnSpc>
              <a:spcBef>
                <a:spcPct val="0"/>
              </a:spcBef>
            </a:pPr>
            <a:r>
              <a:rPr lang="en-US" sz="9831" b="1" spc="-639">
                <a:solidFill>
                  <a:srgbClr val="ED3E36"/>
                </a:solidFill>
                <a:latin typeface="Nourd Bold"/>
                <a:ea typeface="Nourd Bold"/>
                <a:cs typeface="Nourd Bold"/>
                <a:sym typeface="Nourd Bold"/>
              </a:rPr>
              <a:t>A SVÁTKY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78154" y="4477789"/>
            <a:ext cx="449067" cy="170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3"/>
              </a:lnSpc>
              <a:spcBef>
                <a:spcPct val="0"/>
              </a:spcBef>
            </a:pPr>
            <a:r>
              <a:rPr lang="en-US" sz="1309" b="1" spc="-85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obr. 9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259300" y="9840486"/>
            <a:ext cx="733479" cy="245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2"/>
              </a:lnSpc>
              <a:spcBef>
                <a:spcPct val="0"/>
              </a:spcBef>
            </a:pPr>
            <a:r>
              <a:rPr lang="en-US" sz="1863" b="1" spc="-121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obr. 10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1091" y="5337518"/>
            <a:ext cx="8562909" cy="2657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41"/>
              </a:lnSpc>
            </a:pPr>
            <a:r>
              <a:rPr lang="en-US" sz="3052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 1. Noční hlídka(Rembrandt van Rijn, 1642)</a:t>
            </a:r>
          </a:p>
          <a:p>
            <a:pPr algn="l">
              <a:lnSpc>
                <a:spcPts val="3541"/>
              </a:lnSpc>
            </a:pPr>
            <a:r>
              <a:rPr lang="en-US" sz="3052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 2. Slunečnice (Vincent van Gogh, 1888–89)</a:t>
            </a:r>
          </a:p>
          <a:p>
            <a:pPr algn="l">
              <a:lnSpc>
                <a:spcPts val="3541"/>
              </a:lnSpc>
            </a:pPr>
            <a:r>
              <a:rPr lang="en-US" sz="3052">
                <a:solidFill>
                  <a:srgbClr val="0052B4"/>
                </a:solidFill>
                <a:latin typeface="Nourd"/>
                <a:ea typeface="Nourd"/>
                <a:cs typeface="Nourd"/>
                <a:sym typeface="Nourd"/>
              </a:rPr>
              <a:t> 3. Dívka s perlou (Johannes Vermeer, cca 1665)</a:t>
            </a:r>
          </a:p>
          <a:p>
            <a:pPr algn="l">
              <a:lnSpc>
                <a:spcPts val="3541"/>
              </a:lnSpc>
            </a:pPr>
            <a:endParaRPr lang="en-US" sz="3052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  <a:p>
            <a:pPr algn="l">
              <a:lnSpc>
                <a:spcPts val="3541"/>
              </a:lnSpc>
            </a:pPr>
            <a:endParaRPr lang="en-US" sz="3052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  <a:p>
            <a:pPr marL="0" lvl="0" indent="0" algn="l">
              <a:lnSpc>
                <a:spcPts val="3541"/>
              </a:lnSpc>
              <a:spcBef>
                <a:spcPct val="0"/>
              </a:spcBef>
            </a:pPr>
            <a:endParaRPr lang="en-US" sz="3052">
              <a:solidFill>
                <a:srgbClr val="0052B4"/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968797" y="7890999"/>
            <a:ext cx="9144000" cy="4389120"/>
          </a:xfrm>
          <a:custGeom>
            <a:avLst/>
            <a:gdLst/>
            <a:ahLst/>
            <a:cxnLst/>
            <a:rect l="l" t="t" r="r" b="b"/>
            <a:pathLst>
              <a:path w="9144000" h="4389120">
                <a:moveTo>
                  <a:pt x="0" y="0"/>
                </a:moveTo>
                <a:lnTo>
                  <a:pt x="9144000" y="0"/>
                </a:lnTo>
                <a:lnTo>
                  <a:pt x="9144000" y="4389120"/>
                </a:lnTo>
                <a:lnTo>
                  <a:pt x="0" y="43891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575403" y="0"/>
            <a:ext cx="7712597" cy="10287000"/>
            <a:chOff x="0" y="0"/>
            <a:chExt cx="6334760" cy="8449253"/>
          </a:xfrm>
        </p:grpSpPr>
        <p:sp>
          <p:nvSpPr>
            <p:cNvPr id="5" name="Freeform 5"/>
            <p:cNvSpPr/>
            <p:nvPr/>
          </p:nvSpPr>
          <p:spPr>
            <a:xfrm>
              <a:off x="-81534" y="-15367"/>
              <a:ext cx="6419342" cy="8476177"/>
            </a:xfrm>
            <a:custGeom>
              <a:avLst/>
              <a:gdLst/>
              <a:ahLst/>
              <a:cxnLst/>
              <a:rect l="l" t="t" r="r" b="b"/>
              <a:pathLst>
                <a:path w="6419342" h="8476177">
                  <a:moveTo>
                    <a:pt x="6416294" y="8441287"/>
                  </a:moveTo>
                  <a:cubicBezTo>
                    <a:pt x="6148324" y="8476177"/>
                    <a:pt x="5911723" y="8462499"/>
                    <a:pt x="5641340" y="8443054"/>
                  </a:cubicBezTo>
                  <a:cubicBezTo>
                    <a:pt x="4147947" y="8472748"/>
                    <a:pt x="2247011" y="8451539"/>
                    <a:pt x="664845" y="8448181"/>
                  </a:cubicBezTo>
                  <a:cubicBezTo>
                    <a:pt x="603504" y="8474399"/>
                    <a:pt x="627380" y="8379242"/>
                    <a:pt x="607695" y="8340353"/>
                  </a:cubicBezTo>
                  <a:cubicBezTo>
                    <a:pt x="553974" y="8271944"/>
                    <a:pt x="508254" y="8207779"/>
                    <a:pt x="485267" y="8121163"/>
                  </a:cubicBezTo>
                  <a:cubicBezTo>
                    <a:pt x="528955" y="7708944"/>
                    <a:pt x="592582" y="7851771"/>
                    <a:pt x="517398" y="7580788"/>
                  </a:cubicBezTo>
                  <a:cubicBezTo>
                    <a:pt x="568198" y="7454224"/>
                    <a:pt x="531114" y="7285943"/>
                    <a:pt x="477012" y="7224958"/>
                  </a:cubicBezTo>
                  <a:cubicBezTo>
                    <a:pt x="425069" y="7000288"/>
                    <a:pt x="465709" y="7145943"/>
                    <a:pt x="406654" y="7022914"/>
                  </a:cubicBezTo>
                  <a:cubicBezTo>
                    <a:pt x="328803" y="6985616"/>
                    <a:pt x="417068" y="6936299"/>
                    <a:pt x="381381" y="6908546"/>
                  </a:cubicBezTo>
                  <a:cubicBezTo>
                    <a:pt x="304673" y="6705088"/>
                    <a:pt x="247015" y="6620947"/>
                    <a:pt x="165481" y="6482893"/>
                  </a:cubicBezTo>
                  <a:cubicBezTo>
                    <a:pt x="113284" y="6437994"/>
                    <a:pt x="171831" y="6380546"/>
                    <a:pt x="146304" y="6349434"/>
                  </a:cubicBezTo>
                  <a:cubicBezTo>
                    <a:pt x="0" y="6220395"/>
                    <a:pt x="151130" y="6251682"/>
                    <a:pt x="124587" y="6161001"/>
                  </a:cubicBezTo>
                  <a:cubicBezTo>
                    <a:pt x="75057" y="6029134"/>
                    <a:pt x="143510" y="5905221"/>
                    <a:pt x="181229" y="5823731"/>
                  </a:cubicBezTo>
                  <a:cubicBezTo>
                    <a:pt x="287655" y="5659338"/>
                    <a:pt x="377952" y="5390477"/>
                    <a:pt x="353441" y="5340099"/>
                  </a:cubicBezTo>
                  <a:cubicBezTo>
                    <a:pt x="356489" y="5248887"/>
                    <a:pt x="444246" y="5197272"/>
                    <a:pt x="416433" y="5102525"/>
                  </a:cubicBezTo>
                  <a:cubicBezTo>
                    <a:pt x="440817" y="5040656"/>
                    <a:pt x="489839" y="4937072"/>
                    <a:pt x="543814" y="4868486"/>
                  </a:cubicBezTo>
                  <a:cubicBezTo>
                    <a:pt x="550926" y="4615357"/>
                    <a:pt x="585851" y="4521671"/>
                    <a:pt x="608838" y="4390510"/>
                  </a:cubicBezTo>
                  <a:cubicBezTo>
                    <a:pt x="658495" y="4273668"/>
                    <a:pt x="674497" y="4157886"/>
                    <a:pt x="723392" y="4059780"/>
                  </a:cubicBezTo>
                  <a:cubicBezTo>
                    <a:pt x="674116" y="3953720"/>
                    <a:pt x="740918" y="3938165"/>
                    <a:pt x="718820" y="3892913"/>
                  </a:cubicBezTo>
                  <a:cubicBezTo>
                    <a:pt x="815848" y="3714202"/>
                    <a:pt x="786130" y="3388068"/>
                    <a:pt x="764667" y="3195040"/>
                  </a:cubicBezTo>
                  <a:cubicBezTo>
                    <a:pt x="732028" y="3058930"/>
                    <a:pt x="705866" y="2990167"/>
                    <a:pt x="634111" y="2931835"/>
                  </a:cubicBezTo>
                  <a:cubicBezTo>
                    <a:pt x="649732" y="2857593"/>
                    <a:pt x="597154" y="2793427"/>
                    <a:pt x="581025" y="2802088"/>
                  </a:cubicBezTo>
                  <a:cubicBezTo>
                    <a:pt x="590423" y="2655902"/>
                    <a:pt x="540766" y="2615069"/>
                    <a:pt x="528701" y="2557620"/>
                  </a:cubicBezTo>
                  <a:cubicBezTo>
                    <a:pt x="469265" y="2483555"/>
                    <a:pt x="606679" y="2472772"/>
                    <a:pt x="532130" y="2376612"/>
                  </a:cubicBezTo>
                  <a:cubicBezTo>
                    <a:pt x="553466" y="2235022"/>
                    <a:pt x="556133" y="2162371"/>
                    <a:pt x="535813" y="2099972"/>
                  </a:cubicBezTo>
                  <a:cubicBezTo>
                    <a:pt x="520319" y="2048180"/>
                    <a:pt x="599948" y="1943711"/>
                    <a:pt x="571500" y="1952372"/>
                  </a:cubicBezTo>
                  <a:cubicBezTo>
                    <a:pt x="572770" y="1873888"/>
                    <a:pt x="535686" y="1840656"/>
                    <a:pt x="514858" y="1817146"/>
                  </a:cubicBezTo>
                  <a:cubicBezTo>
                    <a:pt x="524383" y="1784798"/>
                    <a:pt x="584200" y="1724521"/>
                    <a:pt x="590931" y="1706314"/>
                  </a:cubicBezTo>
                  <a:cubicBezTo>
                    <a:pt x="598170" y="1625885"/>
                    <a:pt x="524383" y="1608032"/>
                    <a:pt x="579374" y="1525482"/>
                  </a:cubicBezTo>
                  <a:cubicBezTo>
                    <a:pt x="541274" y="1427730"/>
                    <a:pt x="511175" y="1414649"/>
                    <a:pt x="524002" y="1343589"/>
                  </a:cubicBezTo>
                  <a:cubicBezTo>
                    <a:pt x="416687" y="786068"/>
                    <a:pt x="523367" y="965486"/>
                    <a:pt x="565404" y="666221"/>
                  </a:cubicBezTo>
                  <a:cubicBezTo>
                    <a:pt x="622173" y="442965"/>
                    <a:pt x="547878" y="491399"/>
                    <a:pt x="532384" y="337612"/>
                  </a:cubicBezTo>
                  <a:cubicBezTo>
                    <a:pt x="553847" y="40468"/>
                    <a:pt x="456946" y="86781"/>
                    <a:pt x="585724" y="15367"/>
                  </a:cubicBezTo>
                  <a:cubicBezTo>
                    <a:pt x="2395220" y="41175"/>
                    <a:pt x="4303522" y="33220"/>
                    <a:pt x="6029960" y="18902"/>
                  </a:cubicBezTo>
                  <a:cubicBezTo>
                    <a:pt x="6192774" y="58675"/>
                    <a:pt x="6395974" y="0"/>
                    <a:pt x="6407531" y="44710"/>
                  </a:cubicBezTo>
                  <a:cubicBezTo>
                    <a:pt x="6414389" y="293244"/>
                    <a:pt x="6407023" y="568822"/>
                    <a:pt x="6406896" y="865436"/>
                  </a:cubicBezTo>
                  <a:cubicBezTo>
                    <a:pt x="6405626" y="2302016"/>
                    <a:pt x="6416421" y="3835994"/>
                    <a:pt x="6407785" y="5217246"/>
                  </a:cubicBezTo>
                  <a:cubicBezTo>
                    <a:pt x="6419342" y="6374888"/>
                    <a:pt x="6397371" y="7344451"/>
                    <a:pt x="6416294" y="8441287"/>
                  </a:cubicBezTo>
                  <a:close/>
                </a:path>
              </a:pathLst>
            </a:custGeom>
            <a:blipFill>
              <a:blip r:embed="rId3"/>
              <a:stretch>
                <a:fillRect l="-9424" r="-9424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880074"/>
            <a:ext cx="8490173" cy="3624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05"/>
              </a:lnSpc>
            </a:pPr>
            <a:r>
              <a:rPr lang="en-US" sz="9312" b="1" spc="-605">
                <a:solidFill>
                  <a:srgbClr val="ED3E36"/>
                </a:solidFill>
                <a:latin typeface="Nourd Bold"/>
                <a:ea typeface="Nourd Bold"/>
                <a:cs typeface="Nourd Bold"/>
                <a:sym typeface="Nourd Bold"/>
              </a:rPr>
              <a:t>NEJZNÁMĚJŠÍ</a:t>
            </a:r>
          </a:p>
          <a:p>
            <a:pPr marL="0" lvl="0" indent="0" algn="l">
              <a:lnSpc>
                <a:spcPts val="9405"/>
              </a:lnSpc>
            </a:pPr>
            <a:r>
              <a:rPr lang="en-US" sz="9312" b="1" spc="-605">
                <a:solidFill>
                  <a:srgbClr val="ED3E36"/>
                </a:solidFill>
                <a:latin typeface="Nourd Bold"/>
                <a:ea typeface="Nourd Bold"/>
                <a:cs typeface="Nourd Bold"/>
                <a:sym typeface="Nourd Bold"/>
              </a:rPr>
              <a:t>UMĚLECKÁ DÍLA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523177">
            <a:off x="9192866" y="3716116"/>
            <a:ext cx="3577645" cy="5052757"/>
            <a:chOff x="0" y="0"/>
            <a:chExt cx="3267456" cy="46146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4"/>
              <a:stretch>
                <a:fillRect l="-4" r="-4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5"/>
              <a:stretch>
                <a:fillRect l="-2098" r="-2098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162683">
            <a:off x="2626563" y="7945173"/>
            <a:ext cx="3806400" cy="2797704"/>
          </a:xfrm>
          <a:custGeom>
            <a:avLst/>
            <a:gdLst/>
            <a:ahLst/>
            <a:cxnLst/>
            <a:rect l="l" t="t" r="r" b="b"/>
            <a:pathLst>
              <a:path w="3806400" h="2797704">
                <a:moveTo>
                  <a:pt x="0" y="0"/>
                </a:moveTo>
                <a:lnTo>
                  <a:pt x="3806400" y="0"/>
                </a:lnTo>
                <a:lnTo>
                  <a:pt x="3806400" y="2797704"/>
                </a:lnTo>
                <a:lnTo>
                  <a:pt x="0" y="2797704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447468" y="8365207"/>
            <a:ext cx="603784" cy="228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8"/>
              </a:lnSpc>
              <a:spcBef>
                <a:spcPct val="0"/>
              </a:spcBef>
            </a:pPr>
            <a:r>
              <a:rPr lang="en-US" sz="1691" b="1" spc="-109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obr. 11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259300" y="230233"/>
            <a:ext cx="774118" cy="256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0"/>
              </a:lnSpc>
              <a:spcBef>
                <a:spcPct val="0"/>
              </a:spcBef>
            </a:pPr>
            <a:r>
              <a:rPr lang="en-US" sz="2000" b="1" spc="-130">
                <a:solidFill>
                  <a:srgbClr val="000000"/>
                </a:solidFill>
                <a:latin typeface="Nourd Bold"/>
                <a:ea typeface="Nourd Bold"/>
                <a:cs typeface="Nourd Bold"/>
                <a:sym typeface="Nourd Bold"/>
              </a:rPr>
              <a:t>obr. 12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Vlastní</PresentationFormat>
  <Paragraphs>0</Paragraphs>
  <Slides>14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5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NIZOZEMSKO</dc:title>
  <cp:revision>2</cp:revision>
  <dcterms:created xsi:type="dcterms:W3CDTF">2006-08-16T00:00:00Z</dcterms:created>
  <dcterms:modified xsi:type="dcterms:W3CDTF">2026-05-20T10:24:03Z</dcterms:modified>
  <dc:identifier>DAG1XksAJfs</dc:identifier>
</cp:coreProperties>
</file>